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png" ContentType="image/png"/>
  <Default Extension="jpe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</file>

<file path=ppt/presentation.xml><?xml version="1.0" encoding="utf-8"?>
<p:presentation xmlns:p="http://schemas.openxmlformats.org/presentationml/2006/main" xmlns:r="http://schemas.openxmlformats.org/officeDocument/2006/relationships" xmlns:a="http://schemas.openxmlformats.org/drawingml/2006/main" saveSubsetFonts="1">
  <p:sldMasterIdLst>
    <p:sldMasterId id="2147483648" r:id="rId1"/>
  </p:sldMasterIdLst>
  <p:notesMasterIdLst>
    <p:notesMasterId r:id="rId2"/>
  </p:notesMasterIdLst>
  <p:sldIdLst>
    <p:sldId id="256" r:id="rId3"/>
    <p:sldId id="257" r:id="rId4"/>
    <p:sldId id="258" r:id="rId5"/>
    <p:sldId id="259" r:id="rId6"/>
    <p:sldId id="260" r:id="rId7"/>
    <p:sldId id="262" r:id="rId8"/>
    <p:sldId id="263" r:id="rId9"/>
    <p:sldId id="264" r:id="rId10"/>
    <p:sldId id="267" r:id="rId11"/>
    <p:sldId id="270" r:id="rId12"/>
    <p:sldId id="271" r:id="rId13"/>
    <p:sldId id="272" r:id="rId14"/>
    <p:sldId id="274" r:id="rId15"/>
    <p:sldId id="275" r:id="rId16"/>
    <p:sldId id="276" r:id="rId17"/>
    <p:sldId id="278" r:id="rId18"/>
    <p:sldId id="280" r:id="rId19"/>
    <p:sldId id="281" r:id="rId20"/>
    <p:sldId id="282" r:id="rId21"/>
    <p:sldId id="287" r:id="rId22"/>
    <p:sldId id="288" r:id="rId23"/>
    <p:sldId id="290" r:id="rId24"/>
    <p:sldId id="291" r:id="rId25"/>
    <p:sldId id="292" r:id="rId26"/>
  </p:sldIdLst>
  <p:sldSz type="screen4x3" cy="6858000" cx="9144000"/>
  <p:notesSz cx="9144000" cy="6858000"/>
  <p:defaultTextStyle>
    <a:defPPr>
      <a:defRPr lang="en-US"/>
    </a:defPPr>
    <a:lvl1pPr algn="l" defTabSz="457200" eaLnBrk="1" hangingPunct="1" latinLnBrk="0" marL="0" rtl="0">
      <a:defRPr sz="1800" kern="12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sz="1800" kern="12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sz="1800" kern="12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sz="1800" kern="12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sz="1800" kern="12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sz="1800" kern="12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sz="1800" kern="12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sz="1800" kern="12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p="http://schemas.openxmlformats.org/presentationml/2006/main" xmlns:r="http://schemas.openxmlformats.org/officeDocument/2006/relationships" xmlns:a="http://schemas.openxmlformats.org/drawingml/2006/main">
  <p:showPr>
    <p:present/>
    <p:sldAll/>
    <p:penClr>
      <a:prstClr val="red"/>
    </p:penClr>
  </p:showPr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p="http://schemas.openxmlformats.org/presentationml/2006/main" xmlns:r="http://schemas.openxmlformats.org/officeDocument/2006/relationships" xmlns:a="http://schemas.openxmlformats.org/drawingml/2006/main" lastView="sldThumbnailView">
  <p:normalViewPr>
    <p:restoredLeft sz="20637" autoAdjust="0"/>
    <p:restoredTop sz="94660"/>
  </p:normalViewPr>
  <p:slideViewPr>
    <p:cSldViewPr>
      <p:cViewPr varScale="1">
        <p:scale>
          <a:sx n="76" d="100"/>
          <a:sy n="76" d="100"/>
        </p:scale>
        <p:origin x="1411" y="5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tableStyles" Target="tableStyles.xml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/Relationships>
</file>

<file path=ppt/notesMasters/_rels/notesMaster1.xml.rels><?xml version="1.0" encoding="UTF-8" standalone="yes"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1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93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" y="1"/>
            <a:ext cx="3076575" cy="512763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  <p:txBody>
          <a:bodyPr anchor="t" anchorCtr="0" bIns="45745" compatLnSpc="1" lIns="91492" numCol="1" rIns="91492" tIns="45745" vert="horz" wrap="square">
            <a:prstTxWarp prst="textNoShape"/>
          </a:bodyPr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1048894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9" y="1"/>
            <a:ext cx="3076575" cy="512763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  <p:txBody>
          <a:bodyPr anchor="t" anchorCtr="0" bIns="45745" compatLnSpc="1" lIns="91492" numCol="1" rIns="91492" tIns="45745" vert="horz" wrap="square">
            <a:prstTxWarp prst="textNoShape"/>
          </a:bodyPr>
          <a:lstStyle>
            <a:lvl1pPr algn="r">
              <a:defRPr sz="1100"/>
            </a:lvl1pPr>
          </a:lstStyle>
          <a:p>
            <a:endParaRPr lang="en-US"/>
          </a:p>
        </p:txBody>
      </p:sp>
      <p:sp>
        <p:nvSpPr>
          <p:cNvPr id="1048895" name="Rectangle 4"/>
          <p:cNvSpPr>
            <a:spLocks noChangeAspect="1" noRot="1" noGrp="1" noChangeArrowheads="1" noTextEdit="1"/>
          </p:cNvSpPr>
          <p:nvPr>
            <p:ph type="sldImg" idx="2"/>
          </p:nvPr>
        </p:nvSpPr>
        <p:spPr bwMode="auto">
          <a:xfrm>
            <a:off x="990600" y="766763"/>
            <a:ext cx="5118100" cy="3838575"/>
          </a:xfrm>
          <a:prstGeom prst="rect"/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048896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4" y="4862514"/>
            <a:ext cx="5680075" cy="4605337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  <p:txBody>
          <a:bodyPr anchor="t" anchorCtr="0" bIns="45745" compatLnSpc="1" lIns="91492" numCol="1" rIns="91492" tIns="45745" vert="horz" wrap="square">
            <a:prstTxWarp prst="textNoShape"/>
          </a:bodyPr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48897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2" y="9720264"/>
            <a:ext cx="3076575" cy="512762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  <p:txBody>
          <a:bodyPr anchor="b" anchorCtr="0" bIns="45745" compatLnSpc="1" lIns="91492" numCol="1" rIns="91492" tIns="45745" vert="horz" wrap="square">
            <a:prstTxWarp prst="textNoShape"/>
          </a:bodyPr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1048898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9" y="9720264"/>
            <a:ext cx="3076575" cy="512762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  <p:txBody>
          <a:bodyPr anchor="b" anchorCtr="0" bIns="45745" compatLnSpc="1" lIns="91492" numCol="1" rIns="91492" tIns="45745" vert="horz" wrap="square">
            <a:prstTxWarp prst="textNoShape"/>
          </a:bodyPr>
          <a:lstStyle>
            <a:lvl1pPr algn="r">
              <a:defRPr sz="1100"/>
            </a:lvl1pPr>
          </a:lstStyle>
          <a:p>
            <a:fld id="{A9A0EA98-5831-4853-B862-C702E6EB345C}" type="slidenum">
              <a:rPr lang="en-US"/>
              <a:t>‹#›</a:t>
            </a:fld>
            <a:endParaRPr lang="en-US"/>
          </a:p>
        </p:txBody>
      </p:sp>
    </p:spTree>
  </p:cSld>
  <p:clrMap accent1="accent1" accent2="accent2" accent3="accent3" accent4="accent4" accent5="accent5" accent6="accent6" bg1="lt1" bg2="lt2" tx1="dk1" tx2="dk2" hlink="hlink" folHlink="folHlink"/>
  <p:notesStyle>
    <a:lvl1pPr algn="l" fontAlgn="base" rtl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algn="l" fontAlgn="base" marL="457200" rtl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algn="l" fontAlgn="base" marL="914400" rtl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algn="l" fontAlgn="base" marL="1371600" rtl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algn="l" fontAlgn="base" marL="1828800" rtl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algn="l" defTabSz="914400" eaLnBrk="1" hangingPunct="1" latinLnBrk="0" marL="2286000" rtl="0">
      <a:defRPr sz="1200" kern="12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sz="1200" kern="12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sz="1200" kern="12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itle">
  <p:cSld name="Title Slide">
    <p:spTree>
      <p:nvGrpSpPr>
        <p:cNvPr id="10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02" name="Title 1"/>
          <p:cNvSpPr>
            <a:spLocks noGrp="1"/>
          </p:cNvSpPr>
          <p:nvPr>
            <p:ph type="ctrTitle"/>
          </p:nvPr>
        </p:nvSpPr>
        <p:spPr>
          <a:xfrm>
            <a:off x="1942416" y="2514601"/>
            <a:ext cx="6600451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dirty="0" lang="en-US"/>
          </a:p>
        </p:txBody>
      </p:sp>
      <p:sp>
        <p:nvSpPr>
          <p:cNvPr id="1048803" name="Subtitle 2"/>
          <p:cNvSpPr>
            <a:spLocks noGrp="1"/>
          </p:cNvSpPr>
          <p:nvPr>
            <p:ph type="subTitle" idx="1"/>
          </p:nvPr>
        </p:nvSpPr>
        <p:spPr>
          <a:xfrm>
            <a:off x="1942416" y="4777380"/>
            <a:ext cx="6600451" cy="1126283"/>
          </a:xfrm>
        </p:spPr>
        <p:txBody>
          <a:bodyPr anchor="t"/>
          <a:lstStyle>
            <a:lvl1pPr algn="l" indent="0" marL="0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 indent="0" marL="457200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algn="ctr" indent="0" marL="914400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algn="ctr" indent="0" marL="1371600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algn="ctr" indent="0" marL="1828800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algn="ctr" indent="0" marL="2286000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algn="ctr" indent="0" marL="2743200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algn="ctr" indent="0" marL="3200400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algn="ctr" indent="0" marL="3657600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 lang="en-US"/>
          </a:p>
        </p:txBody>
      </p:sp>
      <p:sp>
        <p:nvSpPr>
          <p:cNvPr id="104880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1D8BD707-D9CF-40AE-B4C6-C98DA3205C09}" type="datetimeFigureOut">
              <a:rPr lang="en-US" smtClean="0"/>
              <a:t>1/23/2023</a:t>
            </a:fld>
            <a:endParaRPr lang="en-US"/>
          </a:p>
        </p:txBody>
      </p:sp>
      <p:sp>
        <p:nvSpPr>
          <p:cNvPr id="104880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IN"/>
          </a:p>
        </p:txBody>
      </p:sp>
      <p:sp>
        <p:nvSpPr>
          <p:cNvPr id="1048806" name="Freeform 8"/>
          <p:cNvSpPr/>
          <p:nvPr/>
        </p:nvSpPr>
        <p:spPr bwMode="auto">
          <a:xfrm>
            <a:off x="-31719" y="4321158"/>
            <a:ext cx="1395473" cy="781781"/>
          </a:xfrm>
          <a:custGeom>
            <a:avLst/>
            <a:ahLst/>
            <a:rect l="l" t="t" r="r" b="b"/>
            <a:pathLst>
              <a:path w="8042" h="10000">
                <a:moveTo>
                  <a:pt x="5799" y="10000"/>
                </a:moveTo>
                <a:cubicBezTo>
                  <a:pt x="5880" y="10000"/>
                  <a:pt x="5934" y="9940"/>
                  <a:pt x="5961" y="9880"/>
                </a:cubicBezTo>
                <a:cubicBezTo>
                  <a:pt x="5961" y="9820"/>
                  <a:pt x="5988" y="9820"/>
                  <a:pt x="5988" y="9820"/>
                </a:cubicBezTo>
                <a:lnTo>
                  <a:pt x="8042" y="5260"/>
                </a:lnTo>
                <a:cubicBezTo>
                  <a:pt x="8096" y="5140"/>
                  <a:pt x="8096" y="4901"/>
                  <a:pt x="8042" y="4721"/>
                </a:cubicBezTo>
                <a:lnTo>
                  <a:pt x="5988" y="221"/>
                </a:lnTo>
                <a:cubicBezTo>
                  <a:pt x="5988" y="160"/>
                  <a:pt x="5961" y="160"/>
                  <a:pt x="5961" y="160"/>
                </a:cubicBezTo>
                <a:cubicBezTo>
                  <a:pt x="5934" y="101"/>
                  <a:pt x="5880" y="41"/>
                  <a:pt x="5799" y="41"/>
                </a:cubicBezTo>
                <a:lnTo>
                  <a:pt x="18" y="0"/>
                </a:lnTo>
                <a:cubicBezTo>
                  <a:pt x="12" y="3330"/>
                  <a:pt x="6" y="6661"/>
                  <a:pt x="0" y="9991"/>
                </a:cubicBezTo>
                <a:lnTo>
                  <a:pt x="5799" y="10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04880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23334" y="4529541"/>
            <a:ext cx="584978" cy="365125"/>
          </a:xfrm>
        </p:spPr>
        <p:txBody>
          <a:bodyPr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0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60" name="Title 1"/>
          <p:cNvSpPr>
            <a:spLocks noGrp="1"/>
          </p:cNvSpPr>
          <p:nvPr>
            <p:ph type="title"/>
          </p:nvPr>
        </p:nvSpPr>
        <p:spPr>
          <a:xfrm>
            <a:off x="1942415" y="609600"/>
            <a:ext cx="6591985" cy="3117040"/>
          </a:xfrm>
        </p:spPr>
        <p:txBody>
          <a:bodyPr anchor="ctr">
            <a:normAutofit/>
          </a:bodyPr>
          <a:lstStyle>
            <a:lvl1pPr algn="l">
              <a:defRPr b="0" cap="none" sz="4800"/>
            </a:lvl1pPr>
          </a:lstStyle>
          <a:p>
            <a:r>
              <a:rPr lang="en-US"/>
              <a:t>Click to edit Master title style</a:t>
            </a:r>
            <a:endParaRPr dirty="0" lang="en-US"/>
          </a:p>
        </p:txBody>
      </p:sp>
      <p:sp>
        <p:nvSpPr>
          <p:cNvPr id="1048861" name="Text Placeholder 2"/>
          <p:cNvSpPr>
            <a:spLocks noGrp="1"/>
          </p:cNvSpPr>
          <p:nvPr>
            <p:ph type="body" idx="1"/>
          </p:nvPr>
        </p:nvSpPr>
        <p:spPr>
          <a:xfrm>
            <a:off x="1942415" y="4354046"/>
            <a:ext cx="6591985" cy="1555864"/>
          </a:xfrm>
        </p:spPr>
        <p:txBody>
          <a:bodyPr anchor="ctr">
            <a:normAutofit/>
          </a:bodyPr>
          <a:lstStyle>
            <a:lvl1pPr algn="l" indent="0" marL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indent="0" marL="45720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indent="0" marL="9144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indent="0" marL="13716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indent="0" marL="18288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indent="0" marL="22860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indent="0" marL="27432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indent="0" marL="32004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indent="0" marL="36576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86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1D8BD707-D9CF-40AE-B4C6-C98DA3205C09}" type="datetimeFigureOut">
              <a:rPr lang="en-US" smtClean="0"/>
              <a:t>1/23/2023</a:t>
            </a:fld>
            <a:endParaRPr lang="en-US"/>
          </a:p>
        </p:txBody>
      </p:sp>
      <p:sp>
        <p:nvSpPr>
          <p:cNvPr id="104886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IN"/>
          </a:p>
        </p:txBody>
      </p:sp>
      <p:sp>
        <p:nvSpPr>
          <p:cNvPr id="1048864" name="Freeform 11"/>
          <p:cNvSpPr/>
          <p:nvPr/>
        </p:nvSpPr>
        <p:spPr bwMode="auto">
          <a:xfrm flipV="1">
            <a:off x="58" y="3166527"/>
            <a:ext cx="1358356" cy="508005"/>
          </a:xfrm>
          <a:custGeom>
            <a:avLst/>
            <a:ah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04886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3244140"/>
            <a:ext cx="584978" cy="365125"/>
          </a:xfrm>
        </p:spPr>
        <p:txBody>
          <a:bodyPr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0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17" name="Title 1"/>
          <p:cNvSpPr>
            <a:spLocks noGrp="1"/>
          </p:cNvSpPr>
          <p:nvPr>
            <p:ph type="title"/>
          </p:nvPr>
        </p:nvSpPr>
        <p:spPr>
          <a:xfrm>
            <a:off x="2188123" y="609600"/>
            <a:ext cx="6109587" cy="2895600"/>
          </a:xfrm>
        </p:spPr>
        <p:txBody>
          <a:bodyPr anchor="ctr">
            <a:normAutofit/>
          </a:bodyPr>
          <a:lstStyle>
            <a:lvl1pPr algn="l">
              <a:defRPr b="0" cap="none" sz="4800"/>
            </a:lvl1pPr>
          </a:lstStyle>
          <a:p>
            <a:r>
              <a:rPr lang="en-US"/>
              <a:t>Click to edit Master title style</a:t>
            </a:r>
            <a:endParaRPr dirty="0" lang="en-US"/>
          </a:p>
        </p:txBody>
      </p:sp>
      <p:sp>
        <p:nvSpPr>
          <p:cNvPr id="1048818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15972" y="3505200"/>
            <a:ext cx="5653888" cy="381000"/>
          </a:xfrm>
        </p:spPr>
        <p:txBody>
          <a:bodyPr anchor="ctr">
            <a:noAutofit/>
          </a:bodyPr>
          <a:lstStyle>
            <a:lvl1pPr indent="0" marL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indent="0" marL="457200">
              <a:buFontTx/>
              <a:buNone/>
            </a:lvl2pPr>
            <a:lvl3pPr indent="0" marL="914400">
              <a:buFontTx/>
              <a:buNone/>
            </a:lvl3pPr>
            <a:lvl4pPr indent="0" marL="1371600">
              <a:buFontTx/>
              <a:buNone/>
            </a:lvl4pPr>
            <a:lvl5pPr indent="0" marL="1828800">
              <a:buFontTx/>
              <a:buNone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819" name="Text Placeholder 2"/>
          <p:cNvSpPr>
            <a:spLocks noGrp="1"/>
          </p:cNvSpPr>
          <p:nvPr>
            <p:ph type="body" idx="1"/>
          </p:nvPr>
        </p:nvSpPr>
        <p:spPr>
          <a:xfrm>
            <a:off x="1942415" y="4354046"/>
            <a:ext cx="6591985" cy="1555864"/>
          </a:xfrm>
        </p:spPr>
        <p:txBody>
          <a:bodyPr anchor="ctr">
            <a:normAutofit/>
          </a:bodyPr>
          <a:lstStyle>
            <a:lvl1pPr algn="l" indent="0" marL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indent="0" marL="45720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indent="0" marL="9144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indent="0" marL="13716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indent="0" marL="18288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indent="0" marL="22860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indent="0" marL="27432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indent="0" marL="32004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indent="0" marL="36576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820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1D8BD707-D9CF-40AE-B4C6-C98DA3205C09}" type="datetimeFigureOut">
              <a:rPr lang="en-US" smtClean="0"/>
              <a:t>1/23/2023</a:t>
            </a:fld>
            <a:endParaRPr lang="en-US"/>
          </a:p>
        </p:txBody>
      </p:sp>
      <p:sp>
        <p:nvSpPr>
          <p:cNvPr id="1048821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IN"/>
          </a:p>
        </p:txBody>
      </p:sp>
      <p:sp>
        <p:nvSpPr>
          <p:cNvPr id="1048822" name="Freeform 11"/>
          <p:cNvSpPr/>
          <p:nvPr/>
        </p:nvSpPr>
        <p:spPr bwMode="auto">
          <a:xfrm flipV="1">
            <a:off x="58" y="3166527"/>
            <a:ext cx="1358356" cy="508005"/>
          </a:xfrm>
          <a:custGeom>
            <a:avLst/>
            <a:ah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04882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3244140"/>
            <a:ext cx="584978" cy="365125"/>
          </a:xfrm>
        </p:spPr>
        <p:txBody>
          <a:bodyPr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  <p:sp>
        <p:nvSpPr>
          <p:cNvPr id="1048824" name="TextBox 13"/>
          <p:cNvSpPr txBox="1"/>
          <p:nvPr/>
        </p:nvSpPr>
        <p:spPr>
          <a:xfrm>
            <a:off x="1808316" y="648005"/>
            <a:ext cx="457319" cy="584776"/>
          </a:xfrm>
          <a:prstGeom prst="rect"/>
        </p:spPr>
        <p:txBody>
          <a:bodyPr anchor="ctr" bIns="45720" lIns="91440" rIns="91440" rtlCol="0" tIns="45720" vert="horz">
            <a:noAutofit/>
          </a:bodyPr>
          <a:p>
            <a:pPr lvl="0"/>
            <a:r>
              <a:rPr baseline="0" dirty="0" sz="8000" lang="en-US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048825" name="TextBox 14"/>
          <p:cNvSpPr txBox="1"/>
          <p:nvPr/>
        </p:nvSpPr>
        <p:spPr>
          <a:xfrm>
            <a:off x="8169533" y="2905306"/>
            <a:ext cx="457319" cy="584776"/>
          </a:xfrm>
          <a:prstGeom prst="rect"/>
        </p:spPr>
        <p:txBody>
          <a:bodyPr anchor="ctr" bIns="45720" lIns="91440" rIns="91440" rtlCol="0" tIns="45720" vert="horz">
            <a:noAutofit/>
          </a:bodyPr>
          <a:p>
            <a:pPr lvl="0"/>
            <a:r>
              <a:rPr baseline="0" dirty="0" sz="8000" lang="en-US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0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54" name="Title 1"/>
          <p:cNvSpPr>
            <a:spLocks noGrp="1"/>
          </p:cNvSpPr>
          <p:nvPr>
            <p:ph type="title"/>
          </p:nvPr>
        </p:nvSpPr>
        <p:spPr>
          <a:xfrm>
            <a:off x="1942415" y="2438401"/>
            <a:ext cx="6591985" cy="2724845"/>
          </a:xfrm>
        </p:spPr>
        <p:txBody>
          <a:bodyPr anchor="b">
            <a:normAutofit/>
          </a:bodyPr>
          <a:lstStyle>
            <a:lvl1pPr algn="l">
              <a:defRPr b="0" sz="4800"/>
            </a:lvl1pPr>
          </a:lstStyle>
          <a:p>
            <a:r>
              <a:rPr lang="en-US"/>
              <a:t>Click to edit Master title style</a:t>
            </a:r>
            <a:endParaRPr dirty="0" lang="en-US"/>
          </a:p>
        </p:txBody>
      </p:sp>
      <p:sp>
        <p:nvSpPr>
          <p:cNvPr id="1048855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5181600"/>
            <a:ext cx="6591985" cy="729622"/>
          </a:xfrm>
        </p:spPr>
        <p:txBody>
          <a:bodyPr anchor="t" bIns="45720" lIns="91440" rIns="91440" rtlCol="0" tIns="45720" vert="horz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indent="0" lvl="0" marL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48856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1D8BD707-D9CF-40AE-B4C6-C98DA3205C09}" type="datetimeFigureOut">
              <a:rPr lang="en-US" smtClean="0"/>
              <a:t>1/23/2023</a:t>
            </a:fld>
            <a:endParaRPr lang="en-US"/>
          </a:p>
        </p:txBody>
      </p:sp>
      <p:sp>
        <p:nvSpPr>
          <p:cNvPr id="1048857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IN"/>
          </a:p>
        </p:txBody>
      </p:sp>
      <p:sp>
        <p:nvSpPr>
          <p:cNvPr id="1048858" name="Freeform 11"/>
          <p:cNvSpPr/>
          <p:nvPr/>
        </p:nvSpPr>
        <p:spPr bwMode="auto">
          <a:xfrm flipV="1">
            <a:off x="58" y="4910660"/>
            <a:ext cx="1358356" cy="508005"/>
          </a:xfrm>
          <a:custGeom>
            <a:avLst/>
            <a:ah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048859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11228" y="4983088"/>
            <a:ext cx="584978" cy="365125"/>
          </a:xfrm>
        </p:spPr>
        <p:txBody>
          <a:bodyPr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0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08" name="Title 1"/>
          <p:cNvSpPr>
            <a:spLocks noGrp="1"/>
          </p:cNvSpPr>
          <p:nvPr>
            <p:ph type="title"/>
          </p:nvPr>
        </p:nvSpPr>
        <p:spPr>
          <a:xfrm>
            <a:off x="2188123" y="609600"/>
            <a:ext cx="6109587" cy="2895600"/>
          </a:xfrm>
        </p:spPr>
        <p:txBody>
          <a:bodyPr anchor="ctr">
            <a:normAutofit/>
          </a:bodyPr>
          <a:lstStyle>
            <a:lvl1pPr algn="l">
              <a:defRPr b="0" cap="none" sz="4800"/>
            </a:lvl1pPr>
          </a:lstStyle>
          <a:p>
            <a:r>
              <a:rPr lang="en-US"/>
              <a:t>Click to edit Master title style</a:t>
            </a:r>
            <a:endParaRPr dirty="0" lang="en-US"/>
          </a:p>
        </p:txBody>
      </p:sp>
      <p:sp>
        <p:nvSpPr>
          <p:cNvPr id="1048809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942415" y="4343400"/>
            <a:ext cx="6688292" cy="838200"/>
          </a:xfrm>
        </p:spPr>
        <p:txBody>
          <a:bodyPr anchor="b">
            <a:noAutofit/>
          </a:bodyPr>
          <a:lstStyle>
            <a:lvl1pPr indent="0" marL="0">
              <a:buFontTx/>
              <a:buNone/>
              <a:defRPr sz="2400">
                <a:solidFill>
                  <a:schemeClr val="accent1"/>
                </a:solidFill>
              </a:defRPr>
            </a:lvl1pPr>
            <a:lvl2pPr indent="0" marL="457200">
              <a:buFontTx/>
              <a:buNone/>
            </a:lvl2pPr>
            <a:lvl3pPr indent="0" marL="914400">
              <a:buFontTx/>
              <a:buNone/>
            </a:lvl3pPr>
            <a:lvl4pPr indent="0" marL="1371600">
              <a:buFontTx/>
              <a:buNone/>
            </a:lvl4pPr>
            <a:lvl5pPr indent="0" marL="1828800">
              <a:buFontTx/>
              <a:buNone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8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5181600"/>
            <a:ext cx="6688292" cy="729622"/>
          </a:xfrm>
        </p:spPr>
        <p:txBody>
          <a:bodyPr anchor="t" bIns="45720" lIns="91440" rIns="91440" rtlCol="0" tIns="45720" vert="horz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indent="0" lvl="0" marL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48811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1D8BD707-D9CF-40AE-B4C6-C98DA3205C09}" type="datetimeFigureOut">
              <a:rPr lang="en-US" smtClean="0"/>
              <a:t>1/23/2023</a:t>
            </a:fld>
            <a:endParaRPr lang="en-US"/>
          </a:p>
        </p:txBody>
      </p:sp>
      <p:sp>
        <p:nvSpPr>
          <p:cNvPr id="1048812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IN"/>
          </a:p>
        </p:txBody>
      </p:sp>
      <p:sp>
        <p:nvSpPr>
          <p:cNvPr id="1048813" name="Freeform 11"/>
          <p:cNvSpPr/>
          <p:nvPr/>
        </p:nvSpPr>
        <p:spPr bwMode="auto">
          <a:xfrm flipV="1">
            <a:off x="58" y="4910660"/>
            <a:ext cx="1358356" cy="508005"/>
          </a:xfrm>
          <a:custGeom>
            <a:avLst/>
            <a:ah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048814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11228" y="4983088"/>
            <a:ext cx="584978" cy="365125"/>
          </a:xfrm>
        </p:spPr>
        <p:txBody>
          <a:bodyPr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  <p:sp>
        <p:nvSpPr>
          <p:cNvPr id="1048815" name="TextBox 10"/>
          <p:cNvSpPr txBox="1"/>
          <p:nvPr/>
        </p:nvSpPr>
        <p:spPr>
          <a:xfrm>
            <a:off x="1808316" y="648005"/>
            <a:ext cx="457319" cy="584776"/>
          </a:xfrm>
          <a:prstGeom prst="rect"/>
        </p:spPr>
        <p:txBody>
          <a:bodyPr anchor="ctr" bIns="45720" lIns="91440" rIns="91440" rtlCol="0" tIns="45720" vert="horz">
            <a:noAutofit/>
          </a:bodyPr>
          <a:p>
            <a:pPr lvl="0"/>
            <a:r>
              <a:rPr baseline="0" dirty="0" sz="8000" lang="en-US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048816" name="TextBox 11"/>
          <p:cNvSpPr txBox="1"/>
          <p:nvPr/>
        </p:nvSpPr>
        <p:spPr>
          <a:xfrm>
            <a:off x="8169533" y="2905306"/>
            <a:ext cx="457319" cy="584776"/>
          </a:xfrm>
          <a:prstGeom prst="rect"/>
        </p:spPr>
        <p:txBody>
          <a:bodyPr anchor="ctr" bIns="45720" lIns="91440" rIns="91440" rtlCol="0" tIns="45720" vert="horz">
            <a:noAutofit/>
          </a:bodyPr>
          <a:p>
            <a:pPr lvl="0"/>
            <a:r>
              <a:rPr baseline="0" dirty="0" sz="8000" lang="en-US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1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73" name="Title 1"/>
          <p:cNvSpPr>
            <a:spLocks noGrp="1"/>
          </p:cNvSpPr>
          <p:nvPr>
            <p:ph type="title"/>
          </p:nvPr>
        </p:nvSpPr>
        <p:spPr>
          <a:xfrm>
            <a:off x="1942416" y="627407"/>
            <a:ext cx="6591984" cy="2880020"/>
          </a:xfrm>
        </p:spPr>
        <p:txBody>
          <a:bodyPr anchor="ctr">
            <a:normAutofit/>
          </a:bodyPr>
          <a:lstStyle>
            <a:lvl1pPr algn="l">
              <a:defRPr b="0" sz="4800"/>
            </a:lvl1pPr>
          </a:lstStyle>
          <a:p>
            <a:r>
              <a:rPr lang="en-US"/>
              <a:t>Click to edit Master title style</a:t>
            </a:r>
            <a:endParaRPr dirty="0" lang="en-US"/>
          </a:p>
        </p:txBody>
      </p:sp>
      <p:sp>
        <p:nvSpPr>
          <p:cNvPr id="1048874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942415" y="4343400"/>
            <a:ext cx="6591985" cy="838200"/>
          </a:xfrm>
        </p:spPr>
        <p:txBody>
          <a:bodyPr anchor="b">
            <a:noAutofit/>
          </a:bodyPr>
          <a:lstStyle>
            <a:lvl1pPr indent="0" marL="0">
              <a:buFontTx/>
              <a:buNone/>
              <a:defRPr sz="2400">
                <a:solidFill>
                  <a:schemeClr val="accent1"/>
                </a:solidFill>
              </a:defRPr>
            </a:lvl1pPr>
            <a:lvl2pPr indent="0" marL="457200">
              <a:buFontTx/>
              <a:buNone/>
            </a:lvl2pPr>
            <a:lvl3pPr indent="0" marL="914400">
              <a:buFontTx/>
              <a:buNone/>
            </a:lvl3pPr>
            <a:lvl4pPr indent="0" marL="1371600">
              <a:buFontTx/>
              <a:buNone/>
            </a:lvl4pPr>
            <a:lvl5pPr indent="0" marL="1828800">
              <a:buFontTx/>
              <a:buNone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875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5181600"/>
            <a:ext cx="6591985" cy="729622"/>
          </a:xfrm>
        </p:spPr>
        <p:txBody>
          <a:bodyPr anchor="t" bIns="45720" lIns="91440" rIns="91440" rtlCol="0" tIns="45720" vert="horz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indent="0" lvl="0" marL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48876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1D8BD707-D9CF-40AE-B4C6-C98DA3205C09}" type="datetimeFigureOut">
              <a:rPr lang="en-US" smtClean="0"/>
              <a:t>1/23/2023</a:t>
            </a:fld>
            <a:endParaRPr lang="en-US"/>
          </a:p>
        </p:txBody>
      </p:sp>
      <p:sp>
        <p:nvSpPr>
          <p:cNvPr id="1048877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IN"/>
          </a:p>
        </p:txBody>
      </p:sp>
      <p:sp>
        <p:nvSpPr>
          <p:cNvPr id="1048878" name="Freeform 11"/>
          <p:cNvSpPr/>
          <p:nvPr/>
        </p:nvSpPr>
        <p:spPr bwMode="auto">
          <a:xfrm flipV="1">
            <a:off x="58" y="4910660"/>
            <a:ext cx="1358356" cy="508005"/>
          </a:xfrm>
          <a:custGeom>
            <a:avLst/>
            <a:ah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048879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11228" y="4983088"/>
            <a:ext cx="584978" cy="365125"/>
          </a:xfrm>
        </p:spPr>
        <p:txBody>
          <a:bodyPr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vertTx">
  <p:cSld name="Title and Vertical Text">
    <p:spTree>
      <p:nvGrpSpPr>
        <p:cNvPr id="10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33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Click to edit Master title style</a:t>
            </a:r>
            <a:endParaRPr dirty="0" lang="en-US"/>
          </a:p>
        </p:txBody>
      </p:sp>
      <p:sp>
        <p:nvSpPr>
          <p:cNvPr id="1048834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anchor="t" vert="eaVert"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 lang="en-US"/>
          </a:p>
        </p:txBody>
      </p:sp>
      <p:sp>
        <p:nvSpPr>
          <p:cNvPr id="104883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1D8BD707-D9CF-40AE-B4C6-C98DA3205C09}" type="datetimeFigureOut">
              <a:rPr lang="en-US" smtClean="0"/>
              <a:t>1/23/2023</a:t>
            </a:fld>
            <a:endParaRPr lang="en-US"/>
          </a:p>
        </p:txBody>
      </p:sp>
      <p:sp>
        <p:nvSpPr>
          <p:cNvPr id="104883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IN"/>
          </a:p>
        </p:txBody>
      </p:sp>
      <p:sp>
        <p:nvSpPr>
          <p:cNvPr id="1048837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ah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04883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vertTitleAndTx">
  <p:cSld name="Vertical Title and Text">
    <p:spTree>
      <p:nvGrpSpPr>
        <p:cNvPr id="11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87" name="Vertical Title 1"/>
          <p:cNvSpPr>
            <a:spLocks noGrp="1"/>
          </p:cNvSpPr>
          <p:nvPr>
            <p:ph type="title" orient="vert"/>
          </p:nvPr>
        </p:nvSpPr>
        <p:spPr>
          <a:xfrm>
            <a:off x="6878535" y="627406"/>
            <a:ext cx="1656132" cy="5283817"/>
          </a:xfrm>
        </p:spPr>
        <p:txBody>
          <a:bodyPr anchor="ctr" vert="eaVert"/>
          <a:p>
            <a:r>
              <a:rPr lang="en-US"/>
              <a:t>Click to edit Master title style</a:t>
            </a:r>
            <a:endParaRPr dirty="0" lang="en-US"/>
          </a:p>
        </p:txBody>
      </p:sp>
      <p:sp>
        <p:nvSpPr>
          <p:cNvPr id="1048888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42416" y="627406"/>
            <a:ext cx="4716348" cy="5283817"/>
          </a:xfrm>
        </p:spPr>
        <p:txBody>
          <a:bodyPr vert="eaVert"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 lang="en-US"/>
          </a:p>
        </p:txBody>
      </p:sp>
      <p:sp>
        <p:nvSpPr>
          <p:cNvPr id="1048889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1D8BD707-D9CF-40AE-B4C6-C98DA3205C09}" type="datetimeFigureOut">
              <a:rPr lang="en-US" smtClean="0"/>
              <a:t>1/23/2023</a:t>
            </a:fld>
            <a:endParaRPr lang="en-US"/>
          </a:p>
        </p:txBody>
      </p:sp>
      <p:sp>
        <p:nvSpPr>
          <p:cNvPr id="1048890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IN"/>
          </a:p>
        </p:txBody>
      </p:sp>
      <p:sp>
        <p:nvSpPr>
          <p:cNvPr id="1048891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ah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04889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1_Title Slide">
    <p:bg>
      <p:bgPr>
        <a:solidFill>
          <a:schemeClr val="bg1"/>
        </a:solidFill>
        <a:effectLst/>
      </p:bgPr>
    </p:bg>
    <p:spTree>
      <p:nvGrpSpPr>
        <p:cNvPr id="7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0" name="Holder 2"/>
          <p:cNvSpPr>
            <a:spLocks noGrp="1"/>
          </p:cNvSpPr>
          <p:nvPr>
            <p:ph type="ctrTitle"/>
          </p:nvPr>
        </p:nvSpPr>
        <p:spPr>
          <a:xfrm>
            <a:off x="1337437" y="208280"/>
            <a:ext cx="6469125" cy="696594"/>
          </a:xfrm>
          <a:prstGeom prst="rect"/>
        </p:spPr>
        <p:txBody>
          <a:bodyPr bIns="0" lIns="0" rIns="0" tIns="0" wrap="square">
            <a:spAutoFit/>
          </a:bodyPr>
          <a:lstStyle>
            <a:lvl1pPr>
              <a:defRPr b="1" sz="4400" i="0">
                <a:solidFill>
                  <a:srgbClr val="4E3A2F"/>
                </a:solidFill>
                <a:latin typeface="Cambria"/>
                <a:cs typeface="Cambria"/>
              </a:defRPr>
            </a:lvl1pPr>
          </a:lstStyle>
          <a:p/>
        </p:txBody>
      </p:sp>
      <p:sp>
        <p:nvSpPr>
          <p:cNvPr id="1048671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/>
        </p:spPr>
        <p:txBody>
          <a:bodyPr bIns="0" lIns="0" rIns="0" tIns="0" wrap="square">
            <a:spAutoFit/>
          </a:bodyPr>
          <a:p/>
        </p:txBody>
      </p:sp>
      <p:sp>
        <p:nvSpPr>
          <p:cNvPr id="1048672" name="Holder 4"/>
          <p:cNvSpPr>
            <a:spLocks noGrp="1"/>
          </p:cNvSpPr>
          <p:nvPr>
            <p:ph type="ftr" sz="quarter" idx="5"/>
          </p:nvPr>
        </p:nvSpPr>
        <p:spPr/>
        <p:txBody>
          <a:bodyPr bIns="0" lIns="0" rIns="0" t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1048673" name="Holder 5"/>
          <p:cNvSpPr>
            <a:spLocks noGrp="1"/>
          </p:cNvSpPr>
          <p:nvPr>
            <p:ph type="dt" sz="half" idx="6"/>
          </p:nvPr>
        </p:nvSpPr>
        <p:spPr/>
        <p:txBody>
          <a:bodyPr bIns="0" lIns="0" rIns="0" t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1/23/2023</a:t>
            </a:fld>
            <a:endParaRPr lang="en-US"/>
          </a:p>
        </p:txBody>
      </p:sp>
      <p:sp>
        <p:nvSpPr>
          <p:cNvPr id="1048674" name="Holder 6"/>
          <p:cNvSpPr>
            <a:spLocks noGrp="1"/>
          </p:cNvSpPr>
          <p:nvPr>
            <p:ph type="sldNum" sz="quarter" idx="7"/>
          </p:nvPr>
        </p:nvSpPr>
        <p:spPr/>
        <p:txBody>
          <a:bodyPr bIns="0" lIns="0" rIns="0" t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1_Two Content">
    <p:bg>
      <p:bgPr>
        <a:solidFill>
          <a:schemeClr val="bg1"/>
        </a:solidFill>
        <a:effectLst/>
      </p:bgPr>
    </p:bg>
    <p:spTree>
      <p:nvGrpSpPr>
        <p:cNvPr id="9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76" name="Holder 2"/>
          <p:cNvSpPr>
            <a:spLocks noGrp="1"/>
          </p:cNvSpPr>
          <p:nvPr>
            <p:ph type="title"/>
          </p:nvPr>
        </p:nvSpPr>
        <p:spPr/>
        <p:txBody>
          <a:bodyPr bIns="0" lIns="0" rIns="0" tIns="0"/>
          <a:lstStyle>
            <a:lvl1pPr>
              <a:defRPr b="1" sz="4800" i="0">
                <a:solidFill>
                  <a:srgbClr val="4E3A2F"/>
                </a:solidFill>
                <a:latin typeface="Cambria"/>
                <a:cs typeface="Cambria"/>
              </a:defRPr>
            </a:lvl1pPr>
          </a:lstStyle>
          <a:p/>
        </p:txBody>
      </p:sp>
      <p:sp>
        <p:nvSpPr>
          <p:cNvPr id="1048777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/>
        </p:spPr>
        <p:txBody>
          <a:bodyPr bIns="0" lIns="0" rIns="0" tIns="0" wrap="square">
            <a:spAutoFit/>
          </a:bodyPr>
          <a:p/>
        </p:txBody>
      </p:sp>
      <p:sp>
        <p:nvSpPr>
          <p:cNvPr id="1048778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/>
        </p:spPr>
        <p:txBody>
          <a:bodyPr bIns="0" lIns="0" rIns="0" tIns="0" wrap="square">
            <a:spAutoFit/>
          </a:bodyPr>
          <a:p/>
        </p:txBody>
      </p:sp>
      <p:sp>
        <p:nvSpPr>
          <p:cNvPr id="1048779" name="Holder 5"/>
          <p:cNvSpPr>
            <a:spLocks noGrp="1"/>
          </p:cNvSpPr>
          <p:nvPr>
            <p:ph type="ftr" sz="quarter" idx="5"/>
          </p:nvPr>
        </p:nvSpPr>
        <p:spPr/>
        <p:txBody>
          <a:bodyPr bIns="0" lIns="0" rIns="0" t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1048780" name="Holder 6"/>
          <p:cNvSpPr>
            <a:spLocks noGrp="1"/>
          </p:cNvSpPr>
          <p:nvPr>
            <p:ph type="dt" sz="half" idx="6"/>
          </p:nvPr>
        </p:nvSpPr>
        <p:spPr/>
        <p:txBody>
          <a:bodyPr bIns="0" lIns="0" rIns="0" t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1/23/2023</a:t>
            </a:fld>
            <a:endParaRPr lang="en-US"/>
          </a:p>
        </p:txBody>
      </p:sp>
      <p:sp>
        <p:nvSpPr>
          <p:cNvPr id="1048781" name="Holder 7"/>
          <p:cNvSpPr>
            <a:spLocks noGrp="1"/>
          </p:cNvSpPr>
          <p:nvPr>
            <p:ph type="sldNum" sz="quarter" idx="7"/>
          </p:nvPr>
        </p:nvSpPr>
        <p:spPr/>
        <p:txBody>
          <a:bodyPr bIns="0" lIns="0" rIns="0" t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6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3" name="Title 1"/>
          <p:cNvSpPr>
            <a:spLocks noGrp="1"/>
          </p:cNvSpPr>
          <p:nvPr>
            <p:ph type="title"/>
          </p:nvPr>
        </p:nvSpPr>
        <p:spPr>
          <a:xfrm>
            <a:off x="1945201" y="624110"/>
            <a:ext cx="6589199" cy="1280890"/>
          </a:xfrm>
        </p:spPr>
        <p:txBody>
          <a:bodyPr/>
          <a:p>
            <a:r>
              <a:rPr lang="en-US"/>
              <a:t>Click to edit Master title style</a:t>
            </a:r>
            <a:endParaRPr dirty="0" lang="en-US"/>
          </a:p>
        </p:txBody>
      </p:sp>
      <p:sp>
        <p:nvSpPr>
          <p:cNvPr id="1048614" name="Content Placeholder 2"/>
          <p:cNvSpPr>
            <a:spLocks noGrp="1"/>
          </p:cNvSpPr>
          <p:nvPr>
            <p:ph idx="1"/>
          </p:nvPr>
        </p:nvSpPr>
        <p:spPr>
          <a:xfrm>
            <a:off x="1942415" y="2133600"/>
            <a:ext cx="6591985" cy="3777622"/>
          </a:xfrm>
        </p:spPr>
        <p:txBody>
          <a:bodyPr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 lang="en-US"/>
          </a:p>
        </p:txBody>
      </p:sp>
      <p:sp>
        <p:nvSpPr>
          <p:cNvPr id="104861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1D8BD707-D9CF-40AE-B4C6-C98DA3205C09}" type="datetimeFigureOut">
              <a:rPr lang="en-US" smtClean="0"/>
              <a:t>1/23/2023</a:t>
            </a:fld>
            <a:endParaRPr lang="en-US"/>
          </a:p>
        </p:txBody>
      </p:sp>
      <p:sp>
        <p:nvSpPr>
          <p:cNvPr id="104861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IN"/>
          </a:p>
        </p:txBody>
      </p:sp>
      <p:sp>
        <p:nvSpPr>
          <p:cNvPr id="1048617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ah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04861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secHead">
  <p:cSld name="Section Header">
    <p:spTree>
      <p:nvGrpSpPr>
        <p:cNvPr id="10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39" name="Title 1"/>
          <p:cNvSpPr>
            <a:spLocks noGrp="1"/>
          </p:cNvSpPr>
          <p:nvPr>
            <p:ph type="title"/>
          </p:nvPr>
        </p:nvSpPr>
        <p:spPr>
          <a:xfrm>
            <a:off x="1942415" y="2074562"/>
            <a:ext cx="6591985" cy="1468800"/>
          </a:xfrm>
        </p:spPr>
        <p:txBody>
          <a:bodyPr anchor="b"/>
          <a:lstStyle>
            <a:lvl1pPr algn="l">
              <a:defRPr b="0" cap="none" sz="4000"/>
            </a:lvl1pPr>
          </a:lstStyle>
          <a:p>
            <a:r>
              <a:rPr lang="en-US"/>
              <a:t>Click to edit Master title style</a:t>
            </a:r>
            <a:endParaRPr dirty="0" lang="en-US"/>
          </a:p>
        </p:txBody>
      </p:sp>
      <p:sp>
        <p:nvSpPr>
          <p:cNvPr id="1048840" name="Text Placeholder 2"/>
          <p:cNvSpPr>
            <a:spLocks noGrp="1"/>
          </p:cNvSpPr>
          <p:nvPr>
            <p:ph type="body" idx="1"/>
          </p:nvPr>
        </p:nvSpPr>
        <p:spPr>
          <a:xfrm>
            <a:off x="1942415" y="3581400"/>
            <a:ext cx="6591985" cy="860400"/>
          </a:xfrm>
        </p:spPr>
        <p:txBody>
          <a:bodyPr anchor="t"/>
          <a:lstStyle>
            <a:lvl1pPr algn="l" indent="0" marL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indent="0" marL="45720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indent="0" marL="9144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indent="0" marL="13716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indent="0" marL="18288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indent="0" marL="22860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indent="0" marL="27432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indent="0" marL="32004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indent="0" marL="36576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841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1D8BD707-D9CF-40AE-B4C6-C98DA3205C09}" type="datetimeFigureOut">
              <a:rPr lang="en-US" smtClean="0"/>
              <a:t>1/23/2023</a:t>
            </a:fld>
            <a:endParaRPr lang="en-US"/>
          </a:p>
        </p:txBody>
      </p:sp>
      <p:sp>
        <p:nvSpPr>
          <p:cNvPr id="1048842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IN"/>
          </a:p>
        </p:txBody>
      </p:sp>
      <p:sp>
        <p:nvSpPr>
          <p:cNvPr id="1048843" name="Freeform 11"/>
          <p:cNvSpPr/>
          <p:nvPr/>
        </p:nvSpPr>
        <p:spPr bwMode="auto">
          <a:xfrm flipV="1">
            <a:off x="58" y="3166527"/>
            <a:ext cx="1358356" cy="508005"/>
          </a:xfrm>
          <a:custGeom>
            <a:avLst/>
            <a:ah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04884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3244140"/>
            <a:ext cx="584978" cy="365125"/>
          </a:xfrm>
        </p:spPr>
        <p:txBody>
          <a:bodyPr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woObj">
  <p:cSld name="Two Content">
    <p:spTree>
      <p:nvGrpSpPr>
        <p:cNvPr id="11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66" name="Title 7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Click to edit Master title style</a:t>
            </a:r>
            <a:endParaRPr dirty="0" lang="en-US"/>
          </a:p>
        </p:txBody>
      </p:sp>
      <p:sp>
        <p:nvSpPr>
          <p:cNvPr id="1048867" name="Content Placeholder 2"/>
          <p:cNvSpPr>
            <a:spLocks noGrp="1"/>
          </p:cNvSpPr>
          <p:nvPr>
            <p:ph sz="half" idx="1"/>
          </p:nvPr>
        </p:nvSpPr>
        <p:spPr>
          <a:xfrm>
            <a:off x="1942416" y="2136706"/>
            <a:ext cx="3197531" cy="3767397"/>
          </a:xfrm>
        </p:spPr>
        <p:txBody>
          <a:bodyPr>
            <a:normAutofit/>
          </a:bodyPr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 lang="en-US"/>
          </a:p>
        </p:txBody>
      </p:sp>
      <p:sp>
        <p:nvSpPr>
          <p:cNvPr id="1048868" name="Content Placeholder 3"/>
          <p:cNvSpPr>
            <a:spLocks noGrp="1"/>
          </p:cNvSpPr>
          <p:nvPr>
            <p:ph sz="half" idx="2"/>
          </p:nvPr>
        </p:nvSpPr>
        <p:spPr>
          <a:xfrm>
            <a:off x="5337307" y="2136706"/>
            <a:ext cx="3197093" cy="3767397"/>
          </a:xfrm>
        </p:spPr>
        <p:txBody>
          <a:bodyPr>
            <a:normAutofit/>
          </a:bodyPr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 lang="en-US"/>
          </a:p>
        </p:txBody>
      </p:sp>
      <p:sp>
        <p:nvSpPr>
          <p:cNvPr id="1048869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1D8BD707-D9CF-40AE-B4C6-C98DA3205C09}" type="datetimeFigureOut">
              <a:rPr lang="en-US" smtClean="0"/>
              <a:t>1/23/2023</a:t>
            </a:fld>
            <a:endParaRPr lang="en-US"/>
          </a:p>
        </p:txBody>
      </p:sp>
      <p:sp>
        <p:nvSpPr>
          <p:cNvPr id="1048870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IN"/>
          </a:p>
        </p:txBody>
      </p:sp>
      <p:sp>
        <p:nvSpPr>
          <p:cNvPr id="1048871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ah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04887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787783"/>
            <a:ext cx="584978" cy="365125"/>
          </a:xfrm>
        </p:spPr>
        <p:txBody>
          <a:bodyPr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woTxTwoObj">
  <p:cSld name="Comparison">
    <p:spTree>
      <p:nvGrpSpPr>
        <p:cNvPr id="10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45" name="Title 9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Click to edit Master title style</a:t>
            </a:r>
            <a:endParaRPr dirty="0" lang="en-US"/>
          </a:p>
        </p:txBody>
      </p:sp>
      <p:sp>
        <p:nvSpPr>
          <p:cNvPr id="1048846" name="Text Placeholder 2"/>
          <p:cNvSpPr>
            <a:spLocks noGrp="1"/>
          </p:cNvSpPr>
          <p:nvPr>
            <p:ph type="body" idx="1"/>
          </p:nvPr>
        </p:nvSpPr>
        <p:spPr>
          <a:xfrm>
            <a:off x="2265352" y="2226626"/>
            <a:ext cx="2874596" cy="576262"/>
          </a:xfrm>
        </p:spPr>
        <p:txBody>
          <a:bodyPr anchor="b">
            <a:noAutofit/>
          </a:bodyPr>
          <a:lstStyle>
            <a:lvl1pPr indent="0" marL="0">
              <a:buNone/>
              <a:defRPr b="0" sz="2400"/>
            </a:lvl1pPr>
            <a:lvl2pPr indent="0" marL="457200">
              <a:buNone/>
              <a:defRPr b="1" sz="2000"/>
            </a:lvl2pPr>
            <a:lvl3pPr indent="0" marL="914400">
              <a:buNone/>
              <a:defRPr b="1" sz="1800"/>
            </a:lvl3pPr>
            <a:lvl4pPr indent="0" marL="1371600">
              <a:buNone/>
              <a:defRPr b="1" sz="1600"/>
            </a:lvl4pPr>
            <a:lvl5pPr indent="0" marL="1828800">
              <a:buNone/>
              <a:defRPr b="1" sz="1600"/>
            </a:lvl5pPr>
            <a:lvl6pPr indent="0" marL="2286000">
              <a:buNone/>
              <a:defRPr b="1" sz="1600"/>
            </a:lvl6pPr>
            <a:lvl7pPr indent="0" marL="2743200">
              <a:buNone/>
              <a:defRPr b="1" sz="1600"/>
            </a:lvl7pPr>
            <a:lvl8pPr indent="0" marL="3200400">
              <a:buNone/>
              <a:defRPr b="1" sz="1600"/>
            </a:lvl8pPr>
            <a:lvl9pPr indent="0" marL="3657600">
              <a:buNone/>
              <a:defRPr b="1"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847" name="Content Placeholder 3"/>
          <p:cNvSpPr>
            <a:spLocks noGrp="1"/>
          </p:cNvSpPr>
          <p:nvPr>
            <p:ph sz="half" idx="2"/>
          </p:nvPr>
        </p:nvSpPr>
        <p:spPr>
          <a:xfrm>
            <a:off x="1942415" y="2802888"/>
            <a:ext cx="3197532" cy="3105703"/>
          </a:xfrm>
        </p:spPr>
        <p:txBody>
          <a:bodyPr>
            <a:normAutofit/>
          </a:bodyPr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 lang="en-US"/>
          </a:p>
        </p:txBody>
      </p:sp>
      <p:sp>
        <p:nvSpPr>
          <p:cNvPr id="1048848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6154" y="2223398"/>
            <a:ext cx="2873239" cy="576262"/>
          </a:xfrm>
        </p:spPr>
        <p:txBody>
          <a:bodyPr anchor="b">
            <a:noAutofit/>
          </a:bodyPr>
          <a:lstStyle>
            <a:lvl1pPr indent="0" marL="0">
              <a:buNone/>
              <a:defRPr b="0" sz="2400"/>
            </a:lvl1pPr>
            <a:lvl2pPr indent="0" marL="457200">
              <a:buNone/>
              <a:defRPr b="1" sz="2000"/>
            </a:lvl2pPr>
            <a:lvl3pPr indent="0" marL="914400">
              <a:buNone/>
              <a:defRPr b="1" sz="1800"/>
            </a:lvl3pPr>
            <a:lvl4pPr indent="0" marL="1371600">
              <a:buNone/>
              <a:defRPr b="1" sz="1600"/>
            </a:lvl4pPr>
            <a:lvl5pPr indent="0" marL="1828800">
              <a:buNone/>
              <a:defRPr b="1" sz="1600"/>
            </a:lvl5pPr>
            <a:lvl6pPr indent="0" marL="2286000">
              <a:buNone/>
              <a:defRPr b="1" sz="1600"/>
            </a:lvl6pPr>
            <a:lvl7pPr indent="0" marL="2743200">
              <a:buNone/>
              <a:defRPr b="1" sz="1600"/>
            </a:lvl7pPr>
            <a:lvl8pPr indent="0" marL="3200400">
              <a:buNone/>
              <a:defRPr b="1" sz="1600"/>
            </a:lvl8pPr>
            <a:lvl9pPr indent="0" marL="3657600">
              <a:buNone/>
              <a:defRPr b="1"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849" name="Content Placeholder 5"/>
          <p:cNvSpPr>
            <a:spLocks noGrp="1"/>
          </p:cNvSpPr>
          <p:nvPr>
            <p:ph sz="quarter" idx="4"/>
          </p:nvPr>
        </p:nvSpPr>
        <p:spPr>
          <a:xfrm>
            <a:off x="5333715" y="2799660"/>
            <a:ext cx="3195680" cy="3105703"/>
          </a:xfrm>
        </p:spPr>
        <p:txBody>
          <a:bodyPr>
            <a:normAutofit/>
          </a:bodyPr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 lang="en-US"/>
          </a:p>
        </p:txBody>
      </p:sp>
      <p:sp>
        <p:nvSpPr>
          <p:cNvPr id="1048850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1D8BD707-D9CF-40AE-B4C6-C98DA3205C09}" type="datetimeFigureOut">
              <a:rPr lang="en-US" smtClean="0"/>
              <a:t>1/23/2023</a:t>
            </a:fld>
            <a:endParaRPr lang="en-US"/>
          </a:p>
        </p:txBody>
      </p:sp>
      <p:sp>
        <p:nvSpPr>
          <p:cNvPr id="1048851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IN"/>
          </a:p>
        </p:txBody>
      </p:sp>
      <p:sp>
        <p:nvSpPr>
          <p:cNvPr id="1048852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ah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04885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787783"/>
            <a:ext cx="584978" cy="365125"/>
          </a:xfrm>
        </p:spPr>
        <p:txBody>
          <a:bodyPr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itleOnly">
  <p:cSld name="Title Only">
    <p:spTree>
      <p:nvGrpSpPr>
        <p:cNvPr id="6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3" name="Title 1"/>
          <p:cNvSpPr>
            <a:spLocks noGrp="1"/>
          </p:cNvSpPr>
          <p:nvPr>
            <p:ph type="title"/>
          </p:nvPr>
        </p:nvSpPr>
        <p:spPr>
          <a:xfrm>
            <a:off x="1945200" y="624110"/>
            <a:ext cx="6589200" cy="1280890"/>
          </a:xfrm>
        </p:spPr>
        <p:txBody>
          <a:bodyPr/>
          <a:p>
            <a:r>
              <a:rPr lang="en-US"/>
              <a:t>Click to edit Master title style</a:t>
            </a:r>
            <a:endParaRPr dirty="0" lang="en-US"/>
          </a:p>
        </p:txBody>
      </p:sp>
      <p:sp>
        <p:nvSpPr>
          <p:cNvPr id="1048634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1D8BD707-D9CF-40AE-B4C6-C98DA3205C09}" type="datetimeFigureOut">
              <a:rPr lang="en-US" smtClean="0"/>
              <a:t>1/23/2023</a:t>
            </a:fld>
            <a:endParaRPr lang="en-US"/>
          </a:p>
        </p:txBody>
      </p:sp>
      <p:sp>
        <p:nvSpPr>
          <p:cNvPr id="104863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IN"/>
          </a:p>
        </p:txBody>
      </p:sp>
      <p:sp>
        <p:nvSpPr>
          <p:cNvPr id="1048636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ah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048637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blank">
  <p:cSld name="Blank">
    <p:spTree>
      <p:nvGrpSpPr>
        <p:cNvPr id="3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6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1D8BD707-D9CF-40AE-B4C6-C98DA3205C09}" type="datetimeFigureOut">
              <a:rPr lang="en-US" smtClean="0"/>
              <a:t>1/23/2023</a:t>
            </a:fld>
            <a:endParaRPr lang="en-US"/>
          </a:p>
        </p:txBody>
      </p:sp>
      <p:sp>
        <p:nvSpPr>
          <p:cNvPr id="1048607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IN"/>
          </a:p>
        </p:txBody>
      </p:sp>
      <p:sp>
        <p:nvSpPr>
          <p:cNvPr id="1048608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ah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048609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Tx">
  <p:cSld name="Content with Caption">
    <p:spTree>
      <p:nvGrpSpPr>
        <p:cNvPr id="11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80" name="Title 1"/>
          <p:cNvSpPr>
            <a:spLocks noGrp="1"/>
          </p:cNvSpPr>
          <p:nvPr>
            <p:ph type="title"/>
          </p:nvPr>
        </p:nvSpPr>
        <p:spPr>
          <a:xfrm>
            <a:off x="1942415" y="446088"/>
            <a:ext cx="2629584" cy="976312"/>
          </a:xfrm>
        </p:spPr>
        <p:txBody>
          <a:bodyPr anchor="b"/>
          <a:lstStyle>
            <a:lvl1pPr algn="l">
              <a:defRPr b="0" sz="2000"/>
            </a:lvl1pPr>
          </a:lstStyle>
          <a:p>
            <a:r>
              <a:rPr lang="en-US"/>
              <a:t>Click to edit Master title style</a:t>
            </a:r>
            <a:endParaRPr dirty="0" lang="en-US"/>
          </a:p>
        </p:txBody>
      </p:sp>
      <p:sp>
        <p:nvSpPr>
          <p:cNvPr id="1048881" name="Content Placeholder 2"/>
          <p:cNvSpPr>
            <a:spLocks noGrp="1"/>
          </p:cNvSpPr>
          <p:nvPr>
            <p:ph idx="1"/>
          </p:nvPr>
        </p:nvSpPr>
        <p:spPr>
          <a:xfrm>
            <a:off x="4743494" y="446089"/>
            <a:ext cx="3790906" cy="5414963"/>
          </a:xfrm>
        </p:spPr>
        <p:txBody>
          <a:bodyPr anchor="ctr">
            <a:normAutofit/>
          </a:bodyPr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 lang="en-US"/>
          </a:p>
        </p:txBody>
      </p:sp>
      <p:sp>
        <p:nvSpPr>
          <p:cNvPr id="1048882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1598613"/>
            <a:ext cx="2629584" cy="4262436"/>
          </a:xfrm>
        </p:spPr>
        <p:txBody>
          <a:bodyPr/>
          <a:lstStyle>
            <a:lvl1pPr indent="0" marL="0">
              <a:buNone/>
              <a:defRPr sz="1400"/>
            </a:lvl1pPr>
            <a:lvl2pPr indent="0" marL="457200">
              <a:buNone/>
              <a:defRPr sz="1200"/>
            </a:lvl2pPr>
            <a:lvl3pPr indent="0" marL="914400">
              <a:buNone/>
              <a:defRPr sz="1000"/>
            </a:lvl3pPr>
            <a:lvl4pPr indent="0" marL="1371600">
              <a:buNone/>
              <a:defRPr sz="900"/>
            </a:lvl4pPr>
            <a:lvl5pPr indent="0" marL="1828800">
              <a:buNone/>
              <a:defRPr sz="900"/>
            </a:lvl5pPr>
            <a:lvl6pPr indent="0" marL="2286000">
              <a:buNone/>
              <a:defRPr sz="900"/>
            </a:lvl6pPr>
            <a:lvl7pPr indent="0" marL="2743200">
              <a:buNone/>
              <a:defRPr sz="900"/>
            </a:lvl7pPr>
            <a:lvl8pPr indent="0" marL="3200400">
              <a:buNone/>
              <a:defRPr sz="900"/>
            </a:lvl8pPr>
            <a:lvl9pPr indent="0" marL="365760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883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1D8BD707-D9CF-40AE-B4C6-C98DA3205C09}" type="datetimeFigureOut">
              <a:rPr lang="en-US" smtClean="0"/>
              <a:t>1/23/2023</a:t>
            </a:fld>
            <a:endParaRPr lang="en-US"/>
          </a:p>
        </p:txBody>
      </p:sp>
      <p:sp>
        <p:nvSpPr>
          <p:cNvPr id="1048884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IN"/>
          </a:p>
        </p:txBody>
      </p:sp>
      <p:sp>
        <p:nvSpPr>
          <p:cNvPr id="1048885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ah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04888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picTx">
  <p:cSld name="Picture with Caption">
    <p:spTree>
      <p:nvGrpSpPr>
        <p:cNvPr id="10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26" name="Title 1"/>
          <p:cNvSpPr>
            <a:spLocks noGrp="1"/>
          </p:cNvSpPr>
          <p:nvPr>
            <p:ph type="title"/>
          </p:nvPr>
        </p:nvSpPr>
        <p:spPr>
          <a:xfrm>
            <a:off x="1942415" y="4800600"/>
            <a:ext cx="6591985" cy="566738"/>
          </a:xfrm>
        </p:spPr>
        <p:txBody>
          <a:bodyPr anchor="b">
            <a:normAutofit/>
          </a:bodyPr>
          <a:lstStyle>
            <a:lvl1pPr algn="l">
              <a:defRPr b="0" sz="2400"/>
            </a:lvl1pPr>
          </a:lstStyle>
          <a:p>
            <a:r>
              <a:rPr lang="en-US"/>
              <a:t>Click to edit Master title style</a:t>
            </a:r>
            <a:endParaRPr dirty="0" lang="en-US"/>
          </a:p>
        </p:txBody>
      </p:sp>
      <p:sp>
        <p:nvSpPr>
          <p:cNvPr id="1048827" name="Picture Placeholder 2"/>
          <p:cNvSpPr>
            <a:spLocks noChangeAspect="1" noGrp="1"/>
          </p:cNvSpPr>
          <p:nvPr>
            <p:ph type="pic" idx="1"/>
          </p:nvPr>
        </p:nvSpPr>
        <p:spPr>
          <a:xfrm>
            <a:off x="1942415" y="634965"/>
            <a:ext cx="6591985" cy="3854970"/>
          </a:xfrm>
        </p:spPr>
        <p:txBody>
          <a:bodyPr anchor="t">
            <a:normAutofit/>
          </a:bodyPr>
          <a:lstStyle>
            <a:lvl1pPr algn="ctr" indent="0" marL="0">
              <a:buNone/>
              <a:defRPr sz="1600"/>
            </a:lvl1pPr>
            <a:lvl2pPr indent="0" marL="457200">
              <a:buNone/>
              <a:defRPr sz="1600"/>
            </a:lvl2pPr>
            <a:lvl3pPr indent="0" marL="914400">
              <a:buNone/>
              <a:defRPr sz="1600"/>
            </a:lvl3pPr>
            <a:lvl4pPr indent="0" marL="1371600">
              <a:buNone/>
              <a:defRPr sz="1600"/>
            </a:lvl4pPr>
            <a:lvl5pPr indent="0" marL="1828800">
              <a:buNone/>
              <a:defRPr sz="1600"/>
            </a:lvl5pPr>
            <a:lvl6pPr indent="0" marL="2286000">
              <a:buNone/>
              <a:defRPr sz="1600"/>
            </a:lvl6pPr>
            <a:lvl7pPr indent="0" marL="2743200">
              <a:buNone/>
              <a:defRPr sz="1600"/>
            </a:lvl7pPr>
            <a:lvl8pPr indent="0" marL="3200400">
              <a:buNone/>
              <a:defRPr sz="1600"/>
            </a:lvl8pPr>
            <a:lvl9pPr indent="0" marL="365760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dirty="0" lang="en-US"/>
          </a:p>
        </p:txBody>
      </p:sp>
      <p:sp>
        <p:nvSpPr>
          <p:cNvPr id="1048828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5367338"/>
            <a:ext cx="6591985" cy="493712"/>
          </a:xfrm>
        </p:spPr>
        <p:txBody>
          <a:bodyPr>
            <a:normAutofit/>
          </a:bodyPr>
          <a:lstStyle>
            <a:lvl1pPr indent="0" marL="0">
              <a:buNone/>
              <a:defRPr sz="1200"/>
            </a:lvl1pPr>
            <a:lvl2pPr indent="0" marL="457200">
              <a:buNone/>
              <a:defRPr sz="1200"/>
            </a:lvl2pPr>
            <a:lvl3pPr indent="0" marL="914400">
              <a:buNone/>
              <a:defRPr sz="1000"/>
            </a:lvl3pPr>
            <a:lvl4pPr indent="0" marL="1371600">
              <a:buNone/>
              <a:defRPr sz="900"/>
            </a:lvl4pPr>
            <a:lvl5pPr indent="0" marL="1828800">
              <a:buNone/>
              <a:defRPr sz="900"/>
            </a:lvl5pPr>
            <a:lvl6pPr indent="0" marL="2286000">
              <a:buNone/>
              <a:defRPr sz="900"/>
            </a:lvl6pPr>
            <a:lvl7pPr indent="0" marL="2743200">
              <a:buNone/>
              <a:defRPr sz="900"/>
            </a:lvl7pPr>
            <a:lvl8pPr indent="0" marL="3200400">
              <a:buNone/>
              <a:defRPr sz="900"/>
            </a:lvl8pPr>
            <a:lvl9pPr indent="0" marL="365760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829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1D8BD707-D9CF-40AE-B4C6-C98DA3205C09}" type="datetimeFigureOut">
              <a:rPr lang="en-US" smtClean="0"/>
              <a:t>1/23/2023</a:t>
            </a:fld>
            <a:endParaRPr lang="en-US"/>
          </a:p>
        </p:txBody>
      </p:sp>
      <p:sp>
        <p:nvSpPr>
          <p:cNvPr id="1048830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IN"/>
          </a:p>
        </p:txBody>
      </p:sp>
      <p:sp>
        <p:nvSpPr>
          <p:cNvPr id="1048831" name="Freeform 11"/>
          <p:cNvSpPr/>
          <p:nvPr/>
        </p:nvSpPr>
        <p:spPr bwMode="auto">
          <a:xfrm flipV="1">
            <a:off x="58" y="4910660"/>
            <a:ext cx="1358356" cy="508005"/>
          </a:xfrm>
          <a:custGeom>
            <a:avLst/>
            <a:ah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04883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11228" y="4983088"/>
            <a:ext cx="584978" cy="365125"/>
          </a:xfrm>
        </p:spPr>
        <p:txBody>
          <a:bodyPr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35"/>
          <p:cNvGrpSpPr/>
          <p:nvPr/>
        </p:nvGrpSpPr>
        <p:grpSpPr>
          <a:xfrm>
            <a:off x="1" y="228600"/>
            <a:ext cx="1981200" cy="6638628"/>
            <a:chOff x="2487613" y="285750"/>
            <a:chExt cx="2428875" cy="5654676"/>
          </a:xfrm>
        </p:grpSpPr>
        <p:sp>
          <p:nvSpPr>
            <p:cNvPr id="1048576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ah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048577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ah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048578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ah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048579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ah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048580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ah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048581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ah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048582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ah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048583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ah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048584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ah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048585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ah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048586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ah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048587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ah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3" name="Group 48"/>
          <p:cNvGrpSpPr/>
          <p:nvPr/>
        </p:nvGrpSpPr>
        <p:grpSpPr>
          <a:xfrm>
            <a:off x="20421" y="749"/>
            <a:ext cx="1952272" cy="6852504"/>
            <a:chOff x="6627813" y="196102"/>
            <a:chExt cx="1952625" cy="5677649"/>
          </a:xfrm>
        </p:grpSpPr>
        <p:sp>
          <p:nvSpPr>
            <p:cNvPr id="1048588" name="Freeform 27"/>
            <p:cNvSpPr/>
            <p:nvPr/>
          </p:nvSpPr>
          <p:spPr bwMode="auto">
            <a:xfrm>
              <a:off x="6627813" y="196102"/>
              <a:ext cx="409575" cy="3646488"/>
            </a:xfrm>
            <a:custGeom>
              <a:avLst/>
              <a:ah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048589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ah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048590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ah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048591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ah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048592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ah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048593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ah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048594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ah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048595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ah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048596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ah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048597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ah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048598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ah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048599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ah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1048600" name="Rectangle 61"/>
          <p:cNvSpPr/>
          <p:nvPr/>
        </p:nvSpPr>
        <p:spPr>
          <a:xfrm>
            <a:off x="0" y="0"/>
            <a:ext cx="182880" cy="6858000"/>
          </a:xfrm>
          <a:prstGeom prst="rect"/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48601" name="Title Placeholder 1"/>
          <p:cNvSpPr>
            <a:spLocks noGrp="1"/>
          </p:cNvSpPr>
          <p:nvPr>
            <p:ph type="title"/>
          </p:nvPr>
        </p:nvSpPr>
        <p:spPr>
          <a:xfrm>
            <a:off x="1945200" y="624110"/>
            <a:ext cx="6589200" cy="1280890"/>
          </a:xfrm>
          <a:prstGeom prst="rect"/>
        </p:spPr>
        <p:txBody>
          <a:bodyPr anchor="t" bIns="45720" lIns="91440" rIns="91440" rtlCol="0" tIns="45720" vert="horz">
            <a:normAutofit/>
          </a:bodyPr>
          <a:p>
            <a:r>
              <a:rPr lang="en-US"/>
              <a:t>Click to edit Master title style</a:t>
            </a:r>
            <a:endParaRPr dirty="0" lang="en-US"/>
          </a:p>
        </p:txBody>
      </p:sp>
      <p:sp>
        <p:nvSpPr>
          <p:cNvPr id="1048602" name="Text Placeholder 2"/>
          <p:cNvSpPr>
            <a:spLocks noGrp="1"/>
          </p:cNvSpPr>
          <p:nvPr>
            <p:ph type="body" idx="1"/>
          </p:nvPr>
        </p:nvSpPr>
        <p:spPr>
          <a:xfrm>
            <a:off x="1942415" y="2133600"/>
            <a:ext cx="6591985" cy="3886200"/>
          </a:xfrm>
          <a:prstGeom prst="rect"/>
        </p:spPr>
        <p:txBody>
          <a:bodyPr bIns="45720" lIns="91440" rIns="91440" rtlCol="0" tIns="45720" vert="horz">
            <a:normAutofit/>
          </a:bodyPr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 lang="en-US"/>
          </a:p>
        </p:txBody>
      </p:sp>
      <p:sp>
        <p:nvSpPr>
          <p:cNvPr id="1048603" name="Date Placeholder 3"/>
          <p:cNvSpPr>
            <a:spLocks noGrp="1"/>
          </p:cNvSpPr>
          <p:nvPr>
            <p:ph type="dt" sz="half" idx="2"/>
          </p:nvPr>
        </p:nvSpPr>
        <p:spPr>
          <a:xfrm>
            <a:off x="7772400" y="6135089"/>
            <a:ext cx="766380" cy="370171"/>
          </a:xfrm>
          <a:prstGeom prst="rect"/>
        </p:spPr>
        <p:txBody>
          <a:bodyPr anchor="ctr" bIns="45720" lIns="91440" rIns="91440" rtlCol="0" tIns="45720" vert="horz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1/23/2023</a:t>
            </a:fld>
            <a:endParaRPr lang="en-US"/>
          </a:p>
        </p:txBody>
      </p:sp>
      <p:sp>
        <p:nvSpPr>
          <p:cNvPr id="104860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42415" y="6135809"/>
            <a:ext cx="5716488" cy="365125"/>
          </a:xfrm>
          <a:prstGeom prst="rect"/>
        </p:spPr>
        <p:txBody>
          <a:bodyPr anchor="ctr" bIns="45720" lIns="91440" rIns="91440" rtlCol="0" tIns="45720" vert="horz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1048605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11228" y="787783"/>
            <a:ext cx="584978" cy="365125"/>
          </a:xfrm>
          <a:prstGeom prst="rect"/>
        </p:spPr>
        <p:txBody>
          <a:bodyPr anchor="ctr" bIns="45720" lIns="91440" rIns="91440" rtlCol="0" tIns="45720" vert="horz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</p:cSld>
  <p:clrMap accent1="accent1" accent2="accent2" accent3="accent3" accent4="accent4" accent5="accent5" accent6="accent6" bg1="lt1" bg2="lt2" tx1="dk1" tx2="dk2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txStyles>
    <p:titleStyle>
      <a:lvl1pPr algn="l" defTabSz="457200" eaLnBrk="1" hangingPunct="1" latinLnBrk="0" rtl="0">
        <a:spcBef>
          <a:spcPct val="0"/>
        </a:spcBef>
        <a:buNone/>
        <a:defRPr sz="3600" kern="1200">
          <a:solidFill>
            <a:schemeClr val="accent2">
              <a:lumMod val="7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algn="l" defTabSz="457200" eaLnBrk="1" hangingPunct="1" indent="-342900" latinLnBrk="0" marL="342900" rtl="0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algn="l" defTabSz="457200" eaLnBrk="1" hangingPunct="1" indent="-285750" latinLnBrk="0" marL="742950" rtl="0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algn="l" defTabSz="457200" eaLnBrk="1" hangingPunct="1" indent="-228600" latinLnBrk="0" marL="1143000" rtl="0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algn="l" defTabSz="457200" eaLnBrk="1" hangingPunct="1" indent="-228600" latinLnBrk="0" marL="1600200" rtl="0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algn="l" defTabSz="457200" eaLnBrk="1" hangingPunct="1" indent="-228600" latinLnBrk="0" marL="2057400" rtl="0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algn="l" defTabSz="457200" eaLnBrk="1" hangingPunct="1" indent="-228600" latinLnBrk="0" marL="2514600" rtl="0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algn="l" defTabSz="457200" eaLnBrk="1" hangingPunct="1" indent="-228600" latinLnBrk="0" marL="2971800" rtl="0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algn="l" defTabSz="457200" eaLnBrk="1" hangingPunct="1" indent="-228600" latinLnBrk="0" marL="3429000" rtl="0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algn="l" defTabSz="457200" eaLnBrk="1" hangingPunct="1" indent="-228600" latinLnBrk="0" marL="3886200" rtl="0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457200" eaLnBrk="1" hangingPunct="1" latinLnBrk="0" marL="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algn="l" defTabSz="457200" eaLnBrk="1" hangingPunct="1" latinLnBrk="0" marL="4572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algn="l" defTabSz="457200" eaLnBrk="1" hangingPunct="1" latinLnBrk="0" marL="9144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algn="l" defTabSz="457200" eaLnBrk="1" hangingPunct="1" latinLnBrk="0" marL="13716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algn="l" defTabSz="457200" eaLnBrk="1" hangingPunct="1" latinLnBrk="0" marL="18288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algn="l" defTabSz="457200" eaLnBrk="1" hangingPunct="1" latinLnBrk="0" marL="22860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algn="l" defTabSz="457200" eaLnBrk="1" hangingPunct="1" latinLnBrk="0" marL="27432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algn="l" defTabSz="457200" eaLnBrk="1" hangingPunct="1" latinLnBrk="0" marL="32004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algn="l" defTabSz="457200" eaLnBrk="1" hangingPunct="1" latinLnBrk="0" marL="36576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slideLayout" Target="../slideLayouts/slideLayout7.xml"/></Relationships>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slideLayout" Target="../slideLayouts/slideLayout6.xml"/></Relationships>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2.xml"/></Relationships>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26.png"/><Relationship Id="rId3" Type="http://schemas.openxmlformats.org/officeDocument/2006/relationships/image" Target="../media/image27.png"/><Relationship Id="rId4" Type="http://schemas.openxmlformats.org/officeDocument/2006/relationships/slideLayout" Target="../slideLayouts/slideLayout6.xml"/></Relationships>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7.xml"/></Relationships>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2.xml"/></Relationships>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image" Target="../media/image31.png"/><Relationship Id="rId3" Type="http://schemas.openxmlformats.org/officeDocument/2006/relationships/image" Target="../media/image32.jpeg"/><Relationship Id="rId4" Type="http://schemas.openxmlformats.org/officeDocument/2006/relationships/slideLayout" Target="../slideLayouts/slideLayout2.xml"/></Relationships>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image" Target="../media/image34.png"/><Relationship Id="rId3" Type="http://schemas.openxmlformats.org/officeDocument/2006/relationships/image" Target="../media/image35.jpeg"/><Relationship Id="rId4" Type="http://schemas.openxmlformats.org/officeDocument/2006/relationships/slideLayout" Target="../slideLayouts/slideLayout2.xml"/></Relationships>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36.png"/><Relationship Id="rId3" Type="http://schemas.openxmlformats.org/officeDocument/2006/relationships/image" Target="../media/image37.png"/><Relationship Id="rId4" Type="http://schemas.openxmlformats.org/officeDocument/2006/relationships/slideLayout" Target="../slideLayouts/slideLayout6.xml"/></Relationships>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2.xml"/></Relationships>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2.xml"/></Relationships>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image" Target="../media/image40.png"/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Relationship Id="rId6" Type="http://schemas.openxmlformats.org/officeDocument/2006/relationships/image" Target="../media/image44.png"/><Relationship Id="rId7" Type="http://schemas.openxmlformats.org/officeDocument/2006/relationships/image" Target="../media/image45.png"/><Relationship Id="rId8" Type="http://schemas.openxmlformats.org/officeDocument/2006/relationships/image" Target="../media/image46.png"/><Relationship Id="rId9" Type="http://schemas.openxmlformats.org/officeDocument/2006/relationships/slideLayout" Target="../slideLayouts/slideLayout6.xml"/></Relationships>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image" Target="../media/image48.png"/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5" Type="http://schemas.openxmlformats.org/officeDocument/2006/relationships/slideLayout" Target="../slideLayouts/slideLayout18.xml"/></Relationships>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image" Target="../media/image51.png"/><Relationship Id="rId3" Type="http://schemas.openxmlformats.org/officeDocument/2006/relationships/image" Target="../media/image52.jpeg"/><Relationship Id="rId4" Type="http://schemas.openxmlformats.org/officeDocument/2006/relationships/image" Target="../media/image53.png"/><Relationship Id="rId5" Type="http://schemas.openxmlformats.org/officeDocument/2006/relationships/image" Target="../media/image54.jpeg"/><Relationship Id="rId6" Type="http://schemas.openxmlformats.org/officeDocument/2006/relationships/slideLayout" Target="../slideLayouts/slideLayout6.xml"/></Relationships>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6.xml"/></Relationships>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slideLayout" Target="../slideLayouts/slideLayout2.xml"/></Relationships>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slideLayout" Target="../slideLayouts/slideLayout6.xml"/></Relationships>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16.jpeg"/><Relationship Id="rId5" Type="http://schemas.openxmlformats.org/officeDocument/2006/relationships/image" Target="../media/image17.png"/><Relationship Id="rId6" Type="http://schemas.openxmlformats.org/officeDocument/2006/relationships/image" Target="../media/image18.jpeg"/><Relationship Id="rId7" Type="http://schemas.openxmlformats.org/officeDocument/2006/relationships/slideLayout" Target="../slideLayouts/slideLayout6.xml"/></Relationships>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2.xml"/></Relationships>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slideLayout" Target="../slideLayouts/slideLayout6.xml"/></Relationships>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image" Target="../media/image22.jpeg"/><Relationship Id="rId3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0" name="object 2"/>
          <p:cNvSpPr/>
          <p:nvPr/>
        </p:nvSpPr>
        <p:spPr>
          <a:xfrm>
            <a:off x="1672208" y="1243838"/>
            <a:ext cx="5809488" cy="580898"/>
          </a:xfrm>
          <a:prstGeom prst="rect"/>
          <a:blipFill>
            <a:blip xmlns:r="http://schemas.openxmlformats.org/officeDocument/2006/relationships" r:embed="rId1" cstate="print"/>
            <a:stretch>
              <a:fillRect/>
            </a:stretch>
          </a:blipFill>
        </p:spPr>
        <p:txBody>
          <a:bodyPr bIns="0" lIns="0" rIns="0" rtlCol="0" tIns="0" wrap="square"/>
          <a:p/>
        </p:txBody>
      </p:sp>
      <p:sp>
        <p:nvSpPr>
          <p:cNvPr id="1048611" name="object 3"/>
          <p:cNvSpPr/>
          <p:nvPr/>
        </p:nvSpPr>
        <p:spPr>
          <a:xfrm>
            <a:off x="1390269" y="2249677"/>
            <a:ext cx="6359779" cy="580898"/>
          </a:xfrm>
          <a:prstGeom prst="rect"/>
          <a:blipFill>
            <a:blip xmlns:r="http://schemas.openxmlformats.org/officeDocument/2006/relationships" r:embed="rId2" cstate="print"/>
            <a:stretch>
              <a:fillRect/>
            </a:stretch>
          </a:blipFill>
        </p:spPr>
        <p:txBody>
          <a:bodyPr bIns="0" lIns="0" rIns="0" rtlCol="0" tIns="0" wrap="square"/>
          <a:p/>
        </p:txBody>
      </p:sp>
      <p:sp>
        <p:nvSpPr>
          <p:cNvPr id="1048612" name="object 4"/>
          <p:cNvSpPr/>
          <p:nvPr/>
        </p:nvSpPr>
        <p:spPr>
          <a:xfrm>
            <a:off x="2740279" y="3255517"/>
            <a:ext cx="3680460" cy="580898"/>
          </a:xfrm>
          <a:prstGeom prst="rect"/>
          <a:blipFill>
            <a:blip xmlns:r="http://schemas.openxmlformats.org/officeDocument/2006/relationships" r:embed="rId3" cstate="print"/>
            <a:stretch>
              <a:fillRect/>
            </a:stretch>
          </a:blipFill>
        </p:spPr>
        <p:txBody>
          <a:bodyPr bIns="0" lIns="0" rIns="0" rtlCol="0" tIns="0" wrap="square"/>
          <a:p/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spd="slow" p14:dur="1500">
        <p:split orient="ver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00" name="object 2"/>
          <p:cNvSpPr/>
          <p:nvPr/>
        </p:nvSpPr>
        <p:spPr>
          <a:xfrm>
            <a:off x="514350" y="1044575"/>
            <a:ext cx="8629650" cy="22098"/>
          </a:xfrm>
          <a:prstGeom prst="rect"/>
          <a:blipFill>
            <a:blip xmlns:r="http://schemas.openxmlformats.org/officeDocument/2006/relationships" r:embed="rId1" cstate="print"/>
            <a:stretch>
              <a:fillRect/>
            </a:stretch>
          </a:blipFill>
        </p:spPr>
        <p:txBody>
          <a:bodyPr bIns="0" lIns="0" rIns="0" rtlCol="0" tIns="0" wrap="square"/>
          <a:p/>
        </p:txBody>
      </p:sp>
      <p:sp>
        <p:nvSpPr>
          <p:cNvPr id="1048701" name="object 3"/>
          <p:cNvSpPr/>
          <p:nvPr/>
        </p:nvSpPr>
        <p:spPr>
          <a:xfrm>
            <a:off x="746759" y="0"/>
            <a:ext cx="7848600" cy="1263396"/>
          </a:xfrm>
          <a:prstGeom prst="rect"/>
          <a:blipFill>
            <a:blip xmlns:r="http://schemas.openxmlformats.org/officeDocument/2006/relationships" r:embed="rId2" cstate="print"/>
            <a:stretch>
              <a:fillRect/>
            </a:stretch>
          </a:blipFill>
        </p:spPr>
        <p:txBody>
          <a:bodyPr bIns="0" lIns="0" rIns="0" rtlCol="0" tIns="0" wrap="square"/>
          <a:p/>
        </p:txBody>
      </p:sp>
      <p:sp>
        <p:nvSpPr>
          <p:cNvPr id="1048702" name="object 4"/>
          <p:cNvSpPr txBox="1">
            <a:spLocks noGrp="1"/>
          </p:cNvSpPr>
          <p:nvPr>
            <p:ph type="title"/>
          </p:nvPr>
        </p:nvSpPr>
        <p:spPr>
          <a:xfrm>
            <a:off x="1295780" y="61925"/>
            <a:ext cx="6697345" cy="1092200"/>
          </a:xfrm>
          <a:prstGeom prst="rect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bIns="0" lIns="0" rIns="0" rtlCol="0" tIns="12700" vert="horz" wrap="square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200"/>
              <a:t>AIR</a:t>
            </a:r>
            <a:r>
              <a:rPr dirty="0" sz="7200" spc="-80"/>
              <a:t> </a:t>
            </a:r>
            <a:r>
              <a:rPr dirty="0" sz="7200" spc="-35"/>
              <a:t>POLLUTION</a:t>
            </a:r>
            <a:endParaRPr dirty="0" sz="7200"/>
          </a:p>
        </p:txBody>
      </p:sp>
      <p:sp>
        <p:nvSpPr>
          <p:cNvPr id="1048703" name="object 5"/>
          <p:cNvSpPr/>
          <p:nvPr/>
        </p:nvSpPr>
        <p:spPr>
          <a:xfrm>
            <a:off x="1141475" y="1751076"/>
            <a:ext cx="6792468" cy="4879848"/>
          </a:xfrm>
          <a:prstGeom prst="rect"/>
          <a:blipFill>
            <a:blip xmlns:r="http://schemas.openxmlformats.org/officeDocument/2006/relationships" r:embed="rId3" cstate="print"/>
            <a:stretch>
              <a:fillRect/>
            </a:stretch>
          </a:blipFill>
        </p:spPr>
        <p:txBody>
          <a:bodyPr bIns="0" lIns="0" rIns="0" rtlCol="0" tIns="0" wrap="square"/>
          <a:p/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04" name="object 2"/>
          <p:cNvSpPr txBox="1"/>
          <p:nvPr/>
        </p:nvSpPr>
        <p:spPr>
          <a:xfrm>
            <a:off x="78739" y="1319529"/>
            <a:ext cx="8723630" cy="4387215"/>
          </a:xfrm>
          <a:prstGeom prst="rect"/>
        </p:spPr>
        <p:txBody>
          <a:bodyPr bIns="0" lIns="0" rIns="0" rtlCol="0" tIns="12065" vert="horz" wrap="square">
            <a:spAutoFit/>
          </a:bodyPr>
          <a:p>
            <a:pPr indent="-342900" marL="355600" marR="1416685">
              <a:lnSpc>
                <a:spcPct val="100000"/>
              </a:lnSpc>
              <a:spcBef>
                <a:spcPts val="95"/>
              </a:spcBef>
              <a:buClr>
                <a:srgbClr val="EFA12D"/>
              </a:buClr>
              <a:buSzPct val="69642"/>
              <a:buFont typeface="Wingdings"/>
              <a:buChar char=""/>
              <a:tabLst>
                <a:tab algn="l" pos="355600"/>
              </a:tabLst>
            </a:pPr>
            <a:r>
              <a:rPr b="1" dirty="0" sz="2800" spc="-5">
                <a:solidFill>
                  <a:srgbClr val="C00000"/>
                </a:solidFill>
                <a:latin typeface="Cambria"/>
                <a:cs typeface="Cambria"/>
              </a:rPr>
              <a:t>Air </a:t>
            </a:r>
            <a:r>
              <a:rPr b="1" dirty="0" sz="2800" spc="-10">
                <a:solidFill>
                  <a:srgbClr val="C00000"/>
                </a:solidFill>
                <a:latin typeface="Cambria"/>
                <a:cs typeface="Cambria"/>
              </a:rPr>
              <a:t>pollution </a:t>
            </a:r>
            <a:r>
              <a:rPr b="1" dirty="0" sz="2800" spc="-5">
                <a:solidFill>
                  <a:srgbClr val="4E3A2F"/>
                </a:solidFill>
                <a:latin typeface="Cambria"/>
                <a:cs typeface="Cambria"/>
              </a:rPr>
              <a:t>is </a:t>
            </a:r>
            <a:r>
              <a:rPr b="1" dirty="0" sz="2800" spc="-10">
                <a:solidFill>
                  <a:srgbClr val="4E3A2F"/>
                </a:solidFill>
                <a:latin typeface="Cambria"/>
                <a:cs typeface="Cambria"/>
              </a:rPr>
              <a:t>the introduction of  </a:t>
            </a:r>
            <a:r>
              <a:rPr b="1" dirty="0" sz="2800" spc="-5">
                <a:solidFill>
                  <a:srgbClr val="4E3A2F"/>
                </a:solidFill>
                <a:latin typeface="Cambria"/>
                <a:cs typeface="Cambria"/>
              </a:rPr>
              <a:t>chemicals, </a:t>
            </a:r>
            <a:r>
              <a:rPr b="1" dirty="0" sz="2800" spc="-10">
                <a:solidFill>
                  <a:srgbClr val="4E3A2F"/>
                </a:solidFill>
                <a:latin typeface="Cambria"/>
                <a:cs typeface="Cambria"/>
              </a:rPr>
              <a:t>particulate </a:t>
            </a:r>
            <a:r>
              <a:rPr b="1" dirty="0" sz="2800" spc="-50">
                <a:solidFill>
                  <a:srgbClr val="4E3A2F"/>
                </a:solidFill>
                <a:latin typeface="Cambria"/>
                <a:cs typeface="Cambria"/>
              </a:rPr>
              <a:t>matter, </a:t>
            </a:r>
            <a:r>
              <a:rPr b="1" dirty="0" sz="2800">
                <a:solidFill>
                  <a:srgbClr val="4E3A2F"/>
                </a:solidFill>
                <a:latin typeface="Cambria"/>
                <a:cs typeface="Cambria"/>
              </a:rPr>
              <a:t>or</a:t>
            </a:r>
            <a:r>
              <a:rPr b="1" dirty="0" sz="2800" spc="40">
                <a:solidFill>
                  <a:srgbClr val="4E3A2F"/>
                </a:solidFill>
                <a:latin typeface="Cambria"/>
                <a:cs typeface="Cambria"/>
              </a:rPr>
              <a:t> </a:t>
            </a:r>
            <a:r>
              <a:rPr b="1" dirty="0" sz="2800" spc="-10">
                <a:solidFill>
                  <a:srgbClr val="4E3A2F"/>
                </a:solidFill>
                <a:latin typeface="Cambria"/>
                <a:cs typeface="Cambria"/>
              </a:rPr>
              <a:t>biological</a:t>
            </a:r>
            <a:endParaRPr sz="2800">
              <a:latin typeface="Cambria"/>
              <a:cs typeface="Cambria"/>
            </a:endParaRPr>
          </a:p>
          <a:p>
            <a:pPr marL="355600" marR="5080">
              <a:lnSpc>
                <a:spcPct val="100000"/>
              </a:lnSpc>
              <a:spcBef>
                <a:spcPts val="5"/>
              </a:spcBef>
            </a:pPr>
            <a:r>
              <a:rPr b="1" dirty="0" sz="2800" spc="-10">
                <a:solidFill>
                  <a:srgbClr val="4E3A2F"/>
                </a:solidFill>
                <a:latin typeface="Cambria"/>
                <a:cs typeface="Cambria"/>
              </a:rPr>
              <a:t>materials </a:t>
            </a:r>
            <a:r>
              <a:rPr b="1" dirty="0" sz="2800" spc="-5">
                <a:solidFill>
                  <a:srgbClr val="4E3A2F"/>
                </a:solidFill>
                <a:latin typeface="Cambria"/>
                <a:cs typeface="Cambria"/>
              </a:rPr>
              <a:t>that cause harm or </a:t>
            </a:r>
            <a:r>
              <a:rPr b="1" dirty="0" sz="2800" spc="-10">
                <a:solidFill>
                  <a:srgbClr val="4E3A2F"/>
                </a:solidFill>
                <a:latin typeface="Cambria"/>
                <a:cs typeface="Cambria"/>
              </a:rPr>
              <a:t>discomfort </a:t>
            </a:r>
            <a:r>
              <a:rPr b="1" dirty="0" sz="2800" spc="-25">
                <a:solidFill>
                  <a:srgbClr val="4E3A2F"/>
                </a:solidFill>
                <a:latin typeface="Cambria"/>
                <a:cs typeface="Cambria"/>
              </a:rPr>
              <a:t>to </a:t>
            </a:r>
            <a:r>
              <a:rPr b="1" dirty="0" sz="2800" spc="-10">
                <a:solidFill>
                  <a:srgbClr val="4E3A2F"/>
                </a:solidFill>
                <a:latin typeface="Cambria"/>
                <a:cs typeface="Cambria"/>
              </a:rPr>
              <a:t>humans  </a:t>
            </a:r>
            <a:r>
              <a:rPr b="1" dirty="0" sz="2800" spc="-5">
                <a:solidFill>
                  <a:srgbClr val="4E3A2F"/>
                </a:solidFill>
                <a:latin typeface="Cambria"/>
                <a:cs typeface="Cambria"/>
              </a:rPr>
              <a:t>or </a:t>
            </a:r>
            <a:r>
              <a:rPr b="1" dirty="0" sz="2800" spc="-10">
                <a:solidFill>
                  <a:srgbClr val="4E3A2F"/>
                </a:solidFill>
                <a:latin typeface="Cambria"/>
                <a:cs typeface="Cambria"/>
              </a:rPr>
              <a:t>other </a:t>
            </a:r>
            <a:r>
              <a:rPr b="1" dirty="0" sz="2800" spc="-20">
                <a:solidFill>
                  <a:srgbClr val="4E3A2F"/>
                </a:solidFill>
                <a:latin typeface="Cambria"/>
                <a:cs typeface="Cambria"/>
              </a:rPr>
              <a:t>living </a:t>
            </a:r>
            <a:r>
              <a:rPr b="1" dirty="0" sz="2800" spc="-10">
                <a:solidFill>
                  <a:srgbClr val="4E3A2F"/>
                </a:solidFill>
                <a:latin typeface="Cambria"/>
                <a:cs typeface="Cambria"/>
              </a:rPr>
              <a:t>organisms, </a:t>
            </a:r>
            <a:r>
              <a:rPr b="1" dirty="0" sz="2800" spc="-5">
                <a:solidFill>
                  <a:srgbClr val="4E3A2F"/>
                </a:solidFill>
                <a:latin typeface="Cambria"/>
                <a:cs typeface="Cambria"/>
              </a:rPr>
              <a:t>or cause </a:t>
            </a:r>
            <a:r>
              <a:rPr b="1" dirty="0" sz="2800" spc="-10">
                <a:solidFill>
                  <a:srgbClr val="4E3A2F"/>
                </a:solidFill>
                <a:latin typeface="Cambria"/>
                <a:cs typeface="Cambria"/>
              </a:rPr>
              <a:t>damage </a:t>
            </a:r>
            <a:r>
              <a:rPr b="1" dirty="0" sz="2800" spc="-25">
                <a:solidFill>
                  <a:srgbClr val="4E3A2F"/>
                </a:solidFill>
                <a:latin typeface="Cambria"/>
                <a:cs typeface="Cambria"/>
              </a:rPr>
              <a:t>to </a:t>
            </a:r>
            <a:r>
              <a:rPr b="1" dirty="0" sz="2800" spc="-10">
                <a:solidFill>
                  <a:srgbClr val="4E3A2F"/>
                </a:solidFill>
                <a:latin typeface="Cambria"/>
                <a:cs typeface="Cambria"/>
              </a:rPr>
              <a:t>the  natural </a:t>
            </a:r>
            <a:r>
              <a:rPr b="1" dirty="0" sz="2800" spc="-15">
                <a:solidFill>
                  <a:srgbClr val="4E3A2F"/>
                </a:solidFill>
                <a:latin typeface="Cambria"/>
                <a:cs typeface="Cambria"/>
              </a:rPr>
              <a:t>environment </a:t>
            </a:r>
            <a:r>
              <a:rPr b="1" dirty="0" sz="2800" spc="-5">
                <a:solidFill>
                  <a:srgbClr val="4E3A2F"/>
                </a:solidFill>
                <a:latin typeface="Cambria"/>
                <a:cs typeface="Cambria"/>
              </a:rPr>
              <a:t>or </a:t>
            </a:r>
            <a:r>
              <a:rPr b="1" dirty="0" sz="2800" spc="-10">
                <a:solidFill>
                  <a:srgbClr val="4E3A2F"/>
                </a:solidFill>
                <a:latin typeface="Cambria"/>
                <a:cs typeface="Cambria"/>
              </a:rPr>
              <a:t>built </a:t>
            </a:r>
            <a:r>
              <a:rPr b="1" dirty="0" sz="2800" spc="-15">
                <a:solidFill>
                  <a:srgbClr val="4E3A2F"/>
                </a:solidFill>
                <a:latin typeface="Cambria"/>
                <a:cs typeface="Cambria"/>
              </a:rPr>
              <a:t>environment, into </a:t>
            </a:r>
            <a:r>
              <a:rPr b="1" dirty="0" sz="2800" spc="-10">
                <a:solidFill>
                  <a:srgbClr val="4E3A2F"/>
                </a:solidFill>
                <a:latin typeface="Cambria"/>
                <a:cs typeface="Cambria"/>
              </a:rPr>
              <a:t>the  atmosphere.</a:t>
            </a:r>
            <a:endParaRPr sz="28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4050">
              <a:latin typeface="Times New Roman"/>
              <a:cs typeface="Times New Roman"/>
            </a:endParaRPr>
          </a:p>
          <a:p>
            <a:pPr indent="-342900" marL="355600" marR="547370">
              <a:lnSpc>
                <a:spcPct val="100000"/>
              </a:lnSpc>
              <a:buClr>
                <a:srgbClr val="EFA12D"/>
              </a:buClr>
              <a:buSzPct val="69642"/>
              <a:buFont typeface="Wingdings"/>
              <a:buChar char=""/>
              <a:tabLst>
                <a:tab algn="l" pos="355600"/>
              </a:tabLst>
            </a:pPr>
            <a:r>
              <a:rPr b="1" dirty="0" sz="2800" spc="-5">
                <a:solidFill>
                  <a:srgbClr val="4E3A2F"/>
                </a:solidFill>
                <a:latin typeface="Cambria"/>
                <a:cs typeface="Cambria"/>
              </a:rPr>
              <a:t>A substance in </a:t>
            </a:r>
            <a:r>
              <a:rPr b="1" dirty="0" sz="2800" spc="-10">
                <a:solidFill>
                  <a:srgbClr val="4E3A2F"/>
                </a:solidFill>
                <a:latin typeface="Cambria"/>
                <a:cs typeface="Cambria"/>
              </a:rPr>
              <a:t>the air that </a:t>
            </a:r>
            <a:r>
              <a:rPr b="1" dirty="0" sz="2800" spc="-5">
                <a:solidFill>
                  <a:srgbClr val="4E3A2F"/>
                </a:solidFill>
                <a:latin typeface="Cambria"/>
                <a:cs typeface="Cambria"/>
              </a:rPr>
              <a:t>can cause harm </a:t>
            </a:r>
            <a:r>
              <a:rPr b="1" dirty="0" sz="2800" spc="-20">
                <a:solidFill>
                  <a:srgbClr val="4E3A2F"/>
                </a:solidFill>
                <a:latin typeface="Cambria"/>
                <a:cs typeface="Cambria"/>
              </a:rPr>
              <a:t>to  </a:t>
            </a:r>
            <a:r>
              <a:rPr b="1" dirty="0" sz="2800" spc="-5">
                <a:solidFill>
                  <a:srgbClr val="4E3A2F"/>
                </a:solidFill>
                <a:latin typeface="Cambria"/>
                <a:cs typeface="Cambria"/>
              </a:rPr>
              <a:t>humans </a:t>
            </a:r>
            <a:r>
              <a:rPr b="1" dirty="0" sz="2800" spc="-10">
                <a:solidFill>
                  <a:srgbClr val="4E3A2F"/>
                </a:solidFill>
                <a:latin typeface="Cambria"/>
                <a:cs typeface="Cambria"/>
              </a:rPr>
              <a:t>and the </a:t>
            </a:r>
            <a:r>
              <a:rPr b="1" dirty="0" sz="2800" spc="-15">
                <a:solidFill>
                  <a:srgbClr val="4E3A2F"/>
                </a:solidFill>
                <a:latin typeface="Cambria"/>
                <a:cs typeface="Cambria"/>
              </a:rPr>
              <a:t>environment </a:t>
            </a:r>
            <a:r>
              <a:rPr b="1" dirty="0" sz="2800" spc="-5">
                <a:solidFill>
                  <a:srgbClr val="4E3A2F"/>
                </a:solidFill>
                <a:latin typeface="Cambria"/>
                <a:cs typeface="Cambria"/>
              </a:rPr>
              <a:t>is </a:t>
            </a:r>
            <a:r>
              <a:rPr b="1" dirty="0" sz="2800" spc="-20">
                <a:solidFill>
                  <a:srgbClr val="4E3A2F"/>
                </a:solidFill>
                <a:latin typeface="Cambria"/>
                <a:cs typeface="Cambria"/>
              </a:rPr>
              <a:t>known </a:t>
            </a:r>
            <a:r>
              <a:rPr b="1" dirty="0" sz="2800" spc="-5">
                <a:solidFill>
                  <a:srgbClr val="4E3A2F"/>
                </a:solidFill>
                <a:latin typeface="Cambria"/>
                <a:cs typeface="Cambria"/>
              </a:rPr>
              <a:t>as an </a:t>
            </a:r>
            <a:r>
              <a:rPr b="1" dirty="0" sz="2800" spc="-10">
                <a:solidFill>
                  <a:srgbClr val="4E3A2F"/>
                </a:solidFill>
                <a:latin typeface="Cambria"/>
                <a:cs typeface="Cambria"/>
              </a:rPr>
              <a:t>air  </a:t>
            </a:r>
            <a:r>
              <a:rPr b="1" dirty="0" sz="2800" spc="-5">
                <a:solidFill>
                  <a:srgbClr val="4E3A2F"/>
                </a:solidFill>
                <a:latin typeface="Cambria"/>
                <a:cs typeface="Cambria"/>
              </a:rPr>
              <a:t>pollutant.</a:t>
            </a:r>
            <a:endParaRPr sz="28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05" name="object 2"/>
          <p:cNvSpPr/>
          <p:nvPr/>
        </p:nvSpPr>
        <p:spPr>
          <a:xfrm>
            <a:off x="669036" y="59435"/>
            <a:ext cx="7693152" cy="897635"/>
          </a:xfrm>
          <a:prstGeom prst="rect"/>
          <a:blipFill>
            <a:blip xmlns:r="http://schemas.openxmlformats.org/officeDocument/2006/relationships" r:embed="rId1" cstate="print"/>
            <a:stretch>
              <a:fillRect/>
            </a:stretch>
          </a:blipFill>
        </p:spPr>
        <p:txBody>
          <a:bodyPr bIns="0" lIns="0" rIns="0" rtlCol="0" tIns="0" wrap="square"/>
          <a:p/>
        </p:txBody>
      </p:sp>
      <p:sp>
        <p:nvSpPr>
          <p:cNvPr id="1048706" name="object 3"/>
          <p:cNvSpPr txBox="1">
            <a:spLocks noGrp="1"/>
          </p:cNvSpPr>
          <p:nvPr>
            <p:ph type="title"/>
          </p:nvPr>
        </p:nvSpPr>
        <p:spPr>
          <a:xfrm>
            <a:off x="1001674" y="208280"/>
            <a:ext cx="6985000" cy="1333500"/>
          </a:xfrm>
          <a:prstGeom prst="rect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bIns="0" lIns="0" rIns="0" rtlCol="0" tIns="12700" vert="horz" wrap="square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400" spc="-35"/>
              <a:t>CAUSES </a:t>
            </a:r>
            <a:r>
              <a:rPr dirty="0" sz="4400"/>
              <a:t>OF AIR</a:t>
            </a:r>
            <a:r>
              <a:rPr dirty="0" sz="4400" spc="-5"/>
              <a:t> </a:t>
            </a:r>
            <a:r>
              <a:rPr dirty="0" sz="4400" spc="-25"/>
              <a:t>POLLUTION</a:t>
            </a:r>
            <a:endParaRPr dirty="0" sz="4400"/>
          </a:p>
        </p:txBody>
      </p:sp>
      <p:sp>
        <p:nvSpPr>
          <p:cNvPr id="1048707" name="object 4"/>
          <p:cNvSpPr txBox="1"/>
          <p:nvPr/>
        </p:nvSpPr>
        <p:spPr>
          <a:xfrm>
            <a:off x="383540" y="1424685"/>
            <a:ext cx="8208009" cy="4072256"/>
          </a:xfrm>
          <a:prstGeom prst="rect"/>
        </p:spPr>
        <p:txBody>
          <a:bodyPr bIns="0" lIns="0" rIns="0" rtlCol="0" tIns="64135" vert="horz" wrap="square">
            <a:spAutoFit/>
          </a:bodyPr>
          <a:p>
            <a:pPr indent="-342900" marL="355600" marR="901700">
              <a:lnSpc>
                <a:spcPts val="3240"/>
              </a:lnSpc>
              <a:spcBef>
                <a:spcPts val="505"/>
              </a:spcBef>
              <a:buClr>
                <a:srgbClr val="EFA12D"/>
              </a:buClr>
              <a:buSzPct val="70000"/>
              <a:buFont typeface="Wingdings"/>
              <a:buChar char=""/>
              <a:tabLst>
                <a:tab algn="l" pos="354965"/>
                <a:tab algn="l" pos="355600"/>
              </a:tabLst>
            </a:pPr>
            <a:r>
              <a:rPr b="1" dirty="0" sz="3000" spc="-10">
                <a:solidFill>
                  <a:srgbClr val="4E3A2F"/>
                </a:solidFill>
                <a:latin typeface="Cambria"/>
                <a:cs typeface="Cambria"/>
              </a:rPr>
              <a:t>Carbon dioxide-this </a:t>
            </a:r>
            <a:r>
              <a:rPr b="1" dirty="0" sz="3000">
                <a:solidFill>
                  <a:srgbClr val="4E3A2F"/>
                </a:solidFill>
                <a:latin typeface="Cambria"/>
                <a:cs typeface="Cambria"/>
              </a:rPr>
              <a:t>happens </a:t>
            </a:r>
            <a:r>
              <a:rPr b="1" dirty="0" sz="3000" spc="-5">
                <a:solidFill>
                  <a:srgbClr val="4E3A2F"/>
                </a:solidFill>
                <a:latin typeface="Cambria"/>
                <a:cs typeface="Cambria"/>
              </a:rPr>
              <a:t>because of  Deforestation and fossil fuel</a:t>
            </a:r>
            <a:r>
              <a:rPr b="1" dirty="0" sz="3000" spc="-45">
                <a:solidFill>
                  <a:srgbClr val="4E3A2F"/>
                </a:solidFill>
                <a:latin typeface="Cambria"/>
                <a:cs typeface="Cambria"/>
              </a:rPr>
              <a:t> </a:t>
            </a:r>
            <a:r>
              <a:rPr b="1" dirty="0" sz="3000">
                <a:solidFill>
                  <a:srgbClr val="4E3A2F"/>
                </a:solidFill>
                <a:latin typeface="Cambria"/>
                <a:cs typeface="Cambria"/>
              </a:rPr>
              <a:t>burning.</a:t>
            </a:r>
            <a:endParaRPr sz="30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lr>
                <a:srgbClr val="EFA12D"/>
              </a:buClr>
              <a:buFont typeface="Wingdings"/>
              <a:buChar char=""/>
            </a:pPr>
            <a:endParaRPr sz="4050">
              <a:latin typeface="Times New Roman"/>
              <a:cs typeface="Times New Roman"/>
            </a:endParaRPr>
          </a:p>
          <a:p>
            <a:pPr indent="-342900" marL="355600" marR="199390">
              <a:lnSpc>
                <a:spcPts val="3240"/>
              </a:lnSpc>
              <a:buClr>
                <a:srgbClr val="EFA12D"/>
              </a:buClr>
              <a:buSzPct val="70000"/>
              <a:buFont typeface="Wingdings"/>
              <a:buChar char=""/>
              <a:tabLst>
                <a:tab algn="l" pos="354965"/>
                <a:tab algn="l" pos="355600"/>
                <a:tab algn="l" pos="5038725"/>
              </a:tabLst>
            </a:pPr>
            <a:r>
              <a:rPr b="1" dirty="0" sz="3000" spc="-5">
                <a:solidFill>
                  <a:srgbClr val="4E3A2F"/>
                </a:solidFill>
                <a:latin typeface="Cambria"/>
                <a:cs typeface="Cambria"/>
              </a:rPr>
              <a:t>Sulfur </a:t>
            </a:r>
            <a:r>
              <a:rPr b="1" dirty="0" sz="3000" spc="-15">
                <a:solidFill>
                  <a:srgbClr val="4E3A2F"/>
                </a:solidFill>
                <a:latin typeface="Cambria"/>
                <a:cs typeface="Cambria"/>
              </a:rPr>
              <a:t>dioxide </a:t>
            </a:r>
            <a:r>
              <a:rPr b="1" dirty="0" sz="3000">
                <a:solidFill>
                  <a:srgbClr val="4E3A2F"/>
                </a:solidFill>
                <a:latin typeface="Cambria"/>
                <a:cs typeface="Cambria"/>
              </a:rPr>
              <a:t>–Due </a:t>
            </a:r>
            <a:r>
              <a:rPr b="1" dirty="0" sz="3000" spc="-20">
                <a:solidFill>
                  <a:srgbClr val="4E3A2F"/>
                </a:solidFill>
                <a:latin typeface="Cambria"/>
                <a:cs typeface="Cambria"/>
              </a:rPr>
              <a:t>to</a:t>
            </a:r>
            <a:r>
              <a:rPr b="1" dirty="0" sz="3000" spc="5">
                <a:solidFill>
                  <a:srgbClr val="4E3A2F"/>
                </a:solidFill>
                <a:latin typeface="Cambria"/>
                <a:cs typeface="Cambria"/>
              </a:rPr>
              <a:t> </a:t>
            </a:r>
            <a:r>
              <a:rPr b="1" dirty="0" sz="3000" spc="-5">
                <a:solidFill>
                  <a:srgbClr val="4E3A2F"/>
                </a:solidFill>
                <a:latin typeface="Cambria"/>
                <a:cs typeface="Cambria"/>
              </a:rPr>
              <a:t>the	burning of</a:t>
            </a:r>
            <a:r>
              <a:rPr b="1" dirty="0" sz="3000" spc="-70">
                <a:solidFill>
                  <a:srgbClr val="4E3A2F"/>
                </a:solidFill>
                <a:latin typeface="Cambria"/>
                <a:cs typeface="Cambria"/>
              </a:rPr>
              <a:t> </a:t>
            </a:r>
            <a:r>
              <a:rPr b="1" dirty="0" sz="3000" spc="-5">
                <a:solidFill>
                  <a:srgbClr val="4E3A2F"/>
                </a:solidFill>
                <a:latin typeface="Cambria"/>
                <a:cs typeface="Cambria"/>
              </a:rPr>
              <a:t>sulfur  </a:t>
            </a:r>
            <a:r>
              <a:rPr b="1" dirty="0" sz="3000" spc="-10">
                <a:solidFill>
                  <a:srgbClr val="4E3A2F"/>
                </a:solidFill>
                <a:latin typeface="Cambria"/>
                <a:cs typeface="Cambria"/>
              </a:rPr>
              <a:t>containing compounds </a:t>
            </a:r>
            <a:r>
              <a:rPr b="1" dirty="0" sz="3000" spc="-5">
                <a:solidFill>
                  <a:srgbClr val="4E3A2F"/>
                </a:solidFill>
                <a:latin typeface="Cambria"/>
                <a:cs typeface="Cambria"/>
              </a:rPr>
              <a:t>of fossil</a:t>
            </a:r>
            <a:r>
              <a:rPr b="1" dirty="0" sz="3000" spc="20">
                <a:solidFill>
                  <a:srgbClr val="4E3A2F"/>
                </a:solidFill>
                <a:latin typeface="Cambria"/>
                <a:cs typeface="Cambria"/>
              </a:rPr>
              <a:t> </a:t>
            </a:r>
            <a:r>
              <a:rPr b="1" dirty="0" sz="3000" spc="-5">
                <a:solidFill>
                  <a:srgbClr val="4E3A2F"/>
                </a:solidFill>
                <a:latin typeface="Cambria"/>
                <a:cs typeface="Cambria"/>
              </a:rPr>
              <a:t>fuels.</a:t>
            </a:r>
            <a:endParaRPr sz="30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EFA12D"/>
              </a:buClr>
              <a:buFont typeface="Wingdings"/>
              <a:buChar char=""/>
            </a:pPr>
            <a:endParaRPr sz="4000">
              <a:latin typeface="Times New Roman"/>
              <a:cs typeface="Times New Roman"/>
            </a:endParaRPr>
          </a:p>
          <a:p>
            <a:pPr algn="just" indent="-342900" marL="355600" marR="5080">
              <a:lnSpc>
                <a:spcPct val="90000"/>
              </a:lnSpc>
              <a:buClr>
                <a:srgbClr val="EFA12D"/>
              </a:buClr>
              <a:buSzPct val="70000"/>
              <a:buFont typeface="Wingdings"/>
              <a:buChar char=""/>
              <a:tabLst>
                <a:tab algn="l" pos="355600"/>
              </a:tabLst>
            </a:pPr>
            <a:r>
              <a:rPr b="1" dirty="0" sz="3000" spc="-5">
                <a:solidFill>
                  <a:srgbClr val="4E3A2F"/>
                </a:solidFill>
                <a:latin typeface="Cambria"/>
                <a:cs typeface="Cambria"/>
              </a:rPr>
              <a:t>Sulfur </a:t>
            </a:r>
            <a:r>
              <a:rPr b="1" dirty="0" sz="3000" spc="-10">
                <a:solidFill>
                  <a:srgbClr val="4E3A2F"/>
                </a:solidFill>
                <a:latin typeface="Cambria"/>
                <a:cs typeface="Cambria"/>
              </a:rPr>
              <a:t>oxides- </a:t>
            </a:r>
            <a:r>
              <a:rPr b="1" dirty="0" sz="3000" spc="-25">
                <a:solidFill>
                  <a:srgbClr val="4E3A2F"/>
                </a:solidFill>
                <a:latin typeface="Cambria"/>
                <a:cs typeface="Cambria"/>
              </a:rPr>
              <a:t>very </a:t>
            </a:r>
            <a:r>
              <a:rPr b="1" dirty="0" sz="3000" spc="-10">
                <a:solidFill>
                  <a:srgbClr val="4E3A2F"/>
                </a:solidFill>
                <a:latin typeface="Cambria"/>
                <a:cs typeface="Cambria"/>
              </a:rPr>
              <a:t>dangerous </a:t>
            </a:r>
            <a:r>
              <a:rPr b="1" dirty="0" sz="3000" spc="-25">
                <a:solidFill>
                  <a:srgbClr val="4E3A2F"/>
                </a:solidFill>
                <a:latin typeface="Cambria"/>
                <a:cs typeface="Cambria"/>
              </a:rPr>
              <a:t>to </a:t>
            </a:r>
            <a:r>
              <a:rPr b="1" dirty="0" sz="3000">
                <a:solidFill>
                  <a:srgbClr val="4E3A2F"/>
                </a:solidFill>
                <a:latin typeface="Cambria"/>
                <a:cs typeface="Cambria"/>
              </a:rPr>
              <a:t>humans </a:t>
            </a:r>
            <a:r>
              <a:rPr b="1" dirty="0" sz="3000" spc="-5">
                <a:solidFill>
                  <a:srgbClr val="4E3A2F"/>
                </a:solidFill>
                <a:latin typeface="Cambria"/>
                <a:cs typeface="Cambria"/>
              </a:rPr>
              <a:t>at </a:t>
            </a:r>
            <a:r>
              <a:rPr b="1" dirty="0" sz="3000">
                <a:solidFill>
                  <a:srgbClr val="4E3A2F"/>
                </a:solidFill>
                <a:latin typeface="Cambria"/>
                <a:cs typeface="Cambria"/>
              </a:rPr>
              <a:t>a  </a:t>
            </a:r>
            <a:r>
              <a:rPr b="1" dirty="0" sz="3000" spc="-5">
                <a:solidFill>
                  <a:srgbClr val="4E3A2F"/>
                </a:solidFill>
                <a:latin typeface="Cambria"/>
                <a:cs typeface="Cambria"/>
              </a:rPr>
              <a:t>high </a:t>
            </a:r>
            <a:r>
              <a:rPr b="1" dirty="0" sz="3000" spc="-15">
                <a:solidFill>
                  <a:srgbClr val="4E3A2F"/>
                </a:solidFill>
                <a:latin typeface="Cambria"/>
                <a:cs typeface="Cambria"/>
              </a:rPr>
              <a:t>concentration. </a:t>
            </a:r>
            <a:r>
              <a:rPr b="1" dirty="0" sz="3000" spc="-5">
                <a:solidFill>
                  <a:srgbClr val="4E3A2F"/>
                </a:solidFill>
                <a:latin typeface="Cambria"/>
                <a:cs typeface="Cambria"/>
              </a:rPr>
              <a:t>Sulfur in the </a:t>
            </a:r>
            <a:r>
              <a:rPr b="1" dirty="0" sz="3000" spc="-10">
                <a:solidFill>
                  <a:srgbClr val="4E3A2F"/>
                </a:solidFill>
                <a:latin typeface="Cambria"/>
                <a:cs typeface="Cambria"/>
              </a:rPr>
              <a:t>atmosphere  </a:t>
            </a:r>
            <a:r>
              <a:rPr b="1" dirty="0" sz="3000" spc="-5">
                <a:solidFill>
                  <a:srgbClr val="4E3A2F"/>
                </a:solidFill>
                <a:latin typeface="Cambria"/>
                <a:cs typeface="Cambria"/>
              </a:rPr>
              <a:t>is responsible for acid</a:t>
            </a:r>
            <a:r>
              <a:rPr b="1" dirty="0" sz="3000" spc="-40">
                <a:solidFill>
                  <a:srgbClr val="4E3A2F"/>
                </a:solidFill>
                <a:latin typeface="Cambria"/>
                <a:cs typeface="Cambria"/>
              </a:rPr>
              <a:t> </a:t>
            </a:r>
            <a:r>
              <a:rPr b="1" dirty="0" sz="3000" spc="-15">
                <a:solidFill>
                  <a:srgbClr val="4E3A2F"/>
                </a:solidFill>
                <a:latin typeface="Cambria"/>
                <a:cs typeface="Cambria"/>
              </a:rPr>
              <a:t>rain.</a:t>
            </a:r>
            <a:endParaRPr sz="30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11" name="object 2"/>
          <p:cNvSpPr/>
          <p:nvPr/>
        </p:nvSpPr>
        <p:spPr>
          <a:xfrm>
            <a:off x="514350" y="1044575"/>
            <a:ext cx="8629650" cy="22098"/>
          </a:xfrm>
          <a:prstGeom prst="rect"/>
          <a:blipFill>
            <a:blip xmlns:r="http://schemas.openxmlformats.org/officeDocument/2006/relationships" r:embed="rId1" cstate="print"/>
            <a:stretch>
              <a:fillRect/>
            </a:stretch>
          </a:blipFill>
        </p:spPr>
        <p:txBody>
          <a:bodyPr bIns="0" lIns="0" rIns="0" rtlCol="0" tIns="0" wrap="square"/>
          <a:p/>
        </p:txBody>
      </p:sp>
      <p:sp>
        <p:nvSpPr>
          <p:cNvPr id="1048712" name="object 3"/>
          <p:cNvSpPr/>
          <p:nvPr/>
        </p:nvSpPr>
        <p:spPr>
          <a:xfrm>
            <a:off x="329184" y="0"/>
            <a:ext cx="8691372" cy="1149096"/>
          </a:xfrm>
          <a:prstGeom prst="rect"/>
          <a:blipFill>
            <a:blip xmlns:r="http://schemas.openxmlformats.org/officeDocument/2006/relationships" r:embed="rId2" cstate="print"/>
            <a:stretch>
              <a:fillRect/>
            </a:stretch>
          </a:blipFill>
        </p:spPr>
        <p:txBody>
          <a:bodyPr bIns="0" lIns="0" rIns="0" rtlCol="0" tIns="0" wrap="square"/>
          <a:p/>
        </p:txBody>
      </p:sp>
      <p:sp>
        <p:nvSpPr>
          <p:cNvPr id="1048713" name="object 4"/>
          <p:cNvSpPr txBox="1">
            <a:spLocks noGrp="1"/>
          </p:cNvSpPr>
          <p:nvPr>
            <p:ph type="title"/>
          </p:nvPr>
        </p:nvSpPr>
        <p:spPr>
          <a:xfrm>
            <a:off x="878230" y="0"/>
            <a:ext cx="7539990" cy="1092200"/>
          </a:xfrm>
          <a:prstGeom prst="rect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bIns="0" lIns="0" rIns="0" rtlCol="0" tIns="12700" vert="horz" wrap="square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200"/>
              <a:t>LAND</a:t>
            </a:r>
            <a:r>
              <a:rPr dirty="0" sz="7200" spc="-100"/>
              <a:t> </a:t>
            </a:r>
            <a:r>
              <a:rPr dirty="0" sz="7200" spc="-35"/>
              <a:t>POLLUTION</a:t>
            </a:r>
            <a:endParaRPr dirty="0" sz="7200"/>
          </a:p>
        </p:txBody>
      </p:sp>
      <p:sp>
        <p:nvSpPr>
          <p:cNvPr id="1048714" name="object 5"/>
          <p:cNvSpPr/>
          <p:nvPr/>
        </p:nvSpPr>
        <p:spPr>
          <a:xfrm>
            <a:off x="760476" y="1522475"/>
            <a:ext cx="7623048" cy="4803648"/>
          </a:xfrm>
          <a:prstGeom prst="rect"/>
          <a:blipFill>
            <a:blip xmlns:r="http://schemas.openxmlformats.org/officeDocument/2006/relationships" r:embed="rId3" cstate="print"/>
            <a:stretch>
              <a:fillRect/>
            </a:stretch>
          </a:blipFill>
        </p:spPr>
        <p:txBody>
          <a:bodyPr bIns="0" lIns="0" rIns="0" rtlCol="0" tIns="0" wrap="square"/>
          <a:p/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15" name="object 2"/>
          <p:cNvSpPr txBox="1"/>
          <p:nvPr/>
        </p:nvSpPr>
        <p:spPr>
          <a:xfrm>
            <a:off x="78739" y="1014729"/>
            <a:ext cx="8023225" cy="3129915"/>
          </a:xfrm>
          <a:prstGeom prst="rect"/>
        </p:spPr>
        <p:txBody>
          <a:bodyPr bIns="0" lIns="0" rIns="0" rtlCol="0" tIns="12065" vert="horz" wrap="square">
            <a:spAutoFit/>
          </a:bodyPr>
          <a:p>
            <a:pPr indent="-342900" marL="355600" marR="5080">
              <a:lnSpc>
                <a:spcPct val="100000"/>
              </a:lnSpc>
              <a:spcBef>
                <a:spcPts val="95"/>
              </a:spcBef>
              <a:buClr>
                <a:srgbClr val="EFA12D"/>
              </a:buClr>
              <a:buSzPct val="69642"/>
              <a:buFont typeface="Wingdings"/>
              <a:buChar char=""/>
              <a:tabLst>
                <a:tab algn="l" pos="354965"/>
                <a:tab algn="l" pos="355600"/>
              </a:tabLst>
            </a:pPr>
            <a:r>
              <a:rPr b="1" dirty="0" sz="2800" spc="-5">
                <a:solidFill>
                  <a:srgbClr val="C00000"/>
                </a:solidFill>
                <a:latin typeface="Cambria"/>
                <a:cs typeface="Cambria"/>
              </a:rPr>
              <a:t>Land </a:t>
            </a:r>
            <a:r>
              <a:rPr b="1" dirty="0" sz="2800" spc="-10">
                <a:solidFill>
                  <a:srgbClr val="C00000"/>
                </a:solidFill>
                <a:latin typeface="Cambria"/>
                <a:cs typeface="Cambria"/>
              </a:rPr>
              <a:t>pollution </a:t>
            </a:r>
            <a:r>
              <a:rPr b="1" dirty="0" sz="2800" spc="-5">
                <a:solidFill>
                  <a:srgbClr val="4E3A2F"/>
                </a:solidFill>
                <a:latin typeface="Cambria"/>
                <a:cs typeface="Cambria"/>
              </a:rPr>
              <a:t>is </a:t>
            </a:r>
            <a:r>
              <a:rPr b="1" dirty="0" sz="2800" spc="-10">
                <a:solidFill>
                  <a:srgbClr val="4E3A2F"/>
                </a:solidFill>
                <a:latin typeface="Cambria"/>
                <a:cs typeface="Cambria"/>
              </a:rPr>
              <a:t>the demolition </a:t>
            </a:r>
            <a:r>
              <a:rPr b="1" dirty="0" sz="2800" spc="-5">
                <a:solidFill>
                  <a:srgbClr val="4E3A2F"/>
                </a:solidFill>
                <a:latin typeface="Cambria"/>
                <a:cs typeface="Cambria"/>
              </a:rPr>
              <a:t>of </a:t>
            </a:r>
            <a:r>
              <a:rPr b="1" dirty="0" sz="2800" spc="-15">
                <a:solidFill>
                  <a:srgbClr val="4E3A2F"/>
                </a:solidFill>
                <a:latin typeface="Cambria"/>
                <a:cs typeface="Cambria"/>
              </a:rPr>
              <a:t>Earth's </a:t>
            </a:r>
            <a:r>
              <a:rPr b="1" dirty="0" sz="2800" spc="-10">
                <a:solidFill>
                  <a:srgbClr val="4E3A2F"/>
                </a:solidFill>
                <a:latin typeface="Cambria"/>
                <a:cs typeface="Cambria"/>
              </a:rPr>
              <a:t>land  </a:t>
            </a:r>
            <a:r>
              <a:rPr b="1" dirty="0" sz="2800" spc="-5">
                <a:solidFill>
                  <a:srgbClr val="4E3A2F"/>
                </a:solidFill>
                <a:latin typeface="Cambria"/>
                <a:cs typeface="Cambria"/>
              </a:rPr>
              <a:t>surfaces </a:t>
            </a:r>
            <a:r>
              <a:rPr b="1" dirty="0" sz="2800" spc="-15">
                <a:solidFill>
                  <a:srgbClr val="4E3A2F"/>
                </a:solidFill>
                <a:latin typeface="Cambria"/>
                <a:cs typeface="Cambria"/>
              </a:rPr>
              <a:t>often </a:t>
            </a:r>
            <a:r>
              <a:rPr b="1" dirty="0" sz="2800" spc="-5">
                <a:solidFill>
                  <a:srgbClr val="4E3A2F"/>
                </a:solidFill>
                <a:latin typeface="Cambria"/>
                <a:cs typeface="Cambria"/>
              </a:rPr>
              <a:t>caused </a:t>
            </a:r>
            <a:r>
              <a:rPr b="1" dirty="0" sz="2800" spc="-35">
                <a:solidFill>
                  <a:srgbClr val="4E3A2F"/>
                </a:solidFill>
                <a:latin typeface="Cambria"/>
                <a:cs typeface="Cambria"/>
              </a:rPr>
              <a:t>by </a:t>
            </a:r>
            <a:r>
              <a:rPr b="1" dirty="0" sz="2800" spc="-5">
                <a:solidFill>
                  <a:srgbClr val="4E3A2F"/>
                </a:solidFill>
                <a:latin typeface="Cambria"/>
                <a:cs typeface="Cambria"/>
              </a:rPr>
              <a:t>human </a:t>
            </a:r>
            <a:r>
              <a:rPr b="1" dirty="0" sz="2800" spc="-15">
                <a:solidFill>
                  <a:srgbClr val="4E3A2F"/>
                </a:solidFill>
                <a:latin typeface="Cambria"/>
                <a:cs typeface="Cambria"/>
              </a:rPr>
              <a:t>activities </a:t>
            </a:r>
            <a:r>
              <a:rPr b="1" dirty="0" sz="2800" spc="-10">
                <a:solidFill>
                  <a:srgbClr val="4E3A2F"/>
                </a:solidFill>
                <a:latin typeface="Cambria"/>
                <a:cs typeface="Cambria"/>
              </a:rPr>
              <a:t>and  their misuse </a:t>
            </a:r>
            <a:r>
              <a:rPr b="1" dirty="0" sz="2800" spc="-5">
                <a:solidFill>
                  <a:srgbClr val="4E3A2F"/>
                </a:solidFill>
                <a:latin typeface="Cambria"/>
                <a:cs typeface="Cambria"/>
              </a:rPr>
              <a:t>of land </a:t>
            </a:r>
            <a:r>
              <a:rPr b="1" dirty="0" sz="2800" spc="-15">
                <a:solidFill>
                  <a:srgbClr val="4E3A2F"/>
                </a:solidFill>
                <a:latin typeface="Cambria"/>
                <a:cs typeface="Cambria"/>
              </a:rPr>
              <a:t>resources. </a:t>
            </a:r>
            <a:r>
              <a:rPr b="1" dirty="0" sz="2800" spc="-5">
                <a:solidFill>
                  <a:srgbClr val="4E3A2F"/>
                </a:solidFill>
                <a:latin typeface="Cambria"/>
                <a:cs typeface="Cambria"/>
              </a:rPr>
              <a:t>It occurs </a:t>
            </a:r>
            <a:r>
              <a:rPr b="1" dirty="0" sz="2800" spc="-10">
                <a:solidFill>
                  <a:srgbClr val="4E3A2F"/>
                </a:solidFill>
                <a:latin typeface="Cambria"/>
                <a:cs typeface="Cambria"/>
              </a:rPr>
              <a:t>when  </a:t>
            </a:r>
            <a:r>
              <a:rPr b="1" dirty="0" sz="2800" spc="-25">
                <a:solidFill>
                  <a:srgbClr val="4E3A2F"/>
                </a:solidFill>
                <a:latin typeface="Cambria"/>
                <a:cs typeface="Cambria"/>
              </a:rPr>
              <a:t>waste </a:t>
            </a:r>
            <a:r>
              <a:rPr b="1" dirty="0" sz="2800" spc="-5">
                <a:solidFill>
                  <a:srgbClr val="4E3A2F"/>
                </a:solidFill>
                <a:latin typeface="Cambria"/>
                <a:cs typeface="Cambria"/>
              </a:rPr>
              <a:t>is not </a:t>
            </a:r>
            <a:r>
              <a:rPr b="1" dirty="0" sz="2800" spc="-10">
                <a:solidFill>
                  <a:srgbClr val="4E3A2F"/>
                </a:solidFill>
                <a:latin typeface="Cambria"/>
                <a:cs typeface="Cambria"/>
              </a:rPr>
              <a:t>disposed</a:t>
            </a:r>
            <a:r>
              <a:rPr b="1" dirty="0" sz="2800" spc="55">
                <a:solidFill>
                  <a:srgbClr val="4E3A2F"/>
                </a:solidFill>
                <a:latin typeface="Cambria"/>
                <a:cs typeface="Cambria"/>
              </a:rPr>
              <a:t> </a:t>
            </a:r>
            <a:r>
              <a:rPr b="1" dirty="0" sz="2800" spc="-50">
                <a:solidFill>
                  <a:srgbClr val="4E3A2F"/>
                </a:solidFill>
                <a:latin typeface="Cambria"/>
                <a:cs typeface="Cambria"/>
              </a:rPr>
              <a:t>properly.</a:t>
            </a:r>
            <a:endParaRPr sz="28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lr>
                <a:srgbClr val="EFA12D"/>
              </a:buClr>
              <a:buFont typeface="Wingdings"/>
              <a:buChar char=""/>
            </a:pPr>
            <a:endParaRPr sz="4050">
              <a:latin typeface="Times New Roman"/>
              <a:cs typeface="Times New Roman"/>
            </a:endParaRPr>
          </a:p>
          <a:p>
            <a:pPr indent="-342900" marL="355600" marR="322580">
              <a:lnSpc>
                <a:spcPct val="100000"/>
              </a:lnSpc>
              <a:buClr>
                <a:srgbClr val="EFA12D"/>
              </a:buClr>
              <a:buSzPct val="69642"/>
              <a:buFont typeface="Wingdings"/>
              <a:buChar char=""/>
              <a:tabLst>
                <a:tab algn="l" pos="354965"/>
                <a:tab algn="l" pos="355600"/>
              </a:tabLst>
            </a:pPr>
            <a:r>
              <a:rPr b="1" dirty="0" sz="2800" spc="-5">
                <a:solidFill>
                  <a:srgbClr val="4E3A2F"/>
                </a:solidFill>
                <a:latin typeface="Cambria"/>
                <a:cs typeface="Cambria"/>
              </a:rPr>
              <a:t>Urbanization </a:t>
            </a:r>
            <a:r>
              <a:rPr b="1" dirty="0" sz="2800" spc="-10">
                <a:solidFill>
                  <a:srgbClr val="4E3A2F"/>
                </a:solidFill>
                <a:latin typeface="Cambria"/>
                <a:cs typeface="Cambria"/>
              </a:rPr>
              <a:t>and industrialization </a:t>
            </a:r>
            <a:r>
              <a:rPr b="1" dirty="0" sz="2800" spc="-15">
                <a:solidFill>
                  <a:srgbClr val="4E3A2F"/>
                </a:solidFill>
                <a:latin typeface="Cambria"/>
                <a:cs typeface="Cambria"/>
              </a:rPr>
              <a:t>are </a:t>
            </a:r>
            <a:r>
              <a:rPr b="1" dirty="0" sz="2800" spc="-10">
                <a:solidFill>
                  <a:srgbClr val="4E3A2F"/>
                </a:solidFill>
                <a:latin typeface="Cambria"/>
                <a:cs typeface="Cambria"/>
              </a:rPr>
              <a:t>major  </a:t>
            </a:r>
            <a:r>
              <a:rPr b="1" dirty="0" sz="2800" spc="-5">
                <a:solidFill>
                  <a:srgbClr val="4E3A2F"/>
                </a:solidFill>
                <a:latin typeface="Cambria"/>
                <a:cs typeface="Cambria"/>
              </a:rPr>
              <a:t>causes of land </a:t>
            </a:r>
            <a:r>
              <a:rPr b="1" dirty="0" sz="2800" spc="-10">
                <a:solidFill>
                  <a:srgbClr val="4E3A2F"/>
                </a:solidFill>
                <a:latin typeface="Cambria"/>
                <a:cs typeface="Cambria"/>
              </a:rPr>
              <a:t>pollution.</a:t>
            </a:r>
            <a:endParaRPr sz="2800">
              <a:latin typeface="Cambria"/>
              <a:cs typeface="Cambria"/>
            </a:endParaRPr>
          </a:p>
        </p:txBody>
      </p:sp>
      <p:sp>
        <p:nvSpPr>
          <p:cNvPr id="1048716" name="object 3"/>
          <p:cNvSpPr/>
          <p:nvPr/>
        </p:nvSpPr>
        <p:spPr>
          <a:xfrm>
            <a:off x="3198876" y="4646674"/>
            <a:ext cx="3531108" cy="2211324"/>
          </a:xfrm>
          <a:prstGeom prst="rect"/>
          <a:blipFill>
            <a:blip xmlns:r="http://schemas.openxmlformats.org/officeDocument/2006/relationships" r:embed="rId1" cstate="print"/>
            <a:stretch>
              <a:fillRect/>
            </a:stretch>
          </a:blipFill>
        </p:spPr>
        <p:txBody>
          <a:bodyPr bIns="0" lIns="0" rIns="0" rtlCol="0" tIns="0" wrap="square"/>
          <a:p/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17" name="object 2"/>
          <p:cNvSpPr/>
          <p:nvPr/>
        </p:nvSpPr>
        <p:spPr>
          <a:xfrm>
            <a:off x="487680" y="59435"/>
            <a:ext cx="8209788" cy="897635"/>
          </a:xfrm>
          <a:prstGeom prst="rect"/>
          <a:blipFill>
            <a:blip xmlns:r="http://schemas.openxmlformats.org/officeDocument/2006/relationships" r:embed="rId1" cstate="print"/>
            <a:stretch>
              <a:fillRect/>
            </a:stretch>
          </a:blipFill>
        </p:spPr>
        <p:txBody>
          <a:bodyPr bIns="0" lIns="0" rIns="0" rtlCol="0" tIns="0" wrap="square"/>
          <a:p/>
        </p:txBody>
      </p:sp>
      <p:sp>
        <p:nvSpPr>
          <p:cNvPr id="1048718" name="object 3"/>
          <p:cNvSpPr txBox="1">
            <a:spLocks noGrp="1"/>
          </p:cNvSpPr>
          <p:nvPr>
            <p:ph type="title"/>
          </p:nvPr>
        </p:nvSpPr>
        <p:spPr>
          <a:xfrm>
            <a:off x="820318" y="208280"/>
            <a:ext cx="7501890" cy="1333500"/>
          </a:xfrm>
          <a:prstGeom prst="rect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bIns="0" lIns="0" rIns="0" rtlCol="0" tIns="12700" vert="horz" wrap="square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400" spc="-35"/>
              <a:t>CAUSES </a:t>
            </a:r>
            <a:r>
              <a:rPr dirty="0" sz="4400"/>
              <a:t>OF LAND</a:t>
            </a:r>
            <a:r>
              <a:rPr dirty="0" sz="4400" spc="-40"/>
              <a:t> </a:t>
            </a:r>
            <a:r>
              <a:rPr dirty="0" sz="4400" spc="-20"/>
              <a:t>POLLUTION</a:t>
            </a:r>
            <a:endParaRPr dirty="0" sz="4400"/>
          </a:p>
        </p:txBody>
      </p:sp>
      <p:sp>
        <p:nvSpPr>
          <p:cNvPr id="1048719" name="object 4"/>
          <p:cNvSpPr txBox="1"/>
          <p:nvPr/>
        </p:nvSpPr>
        <p:spPr>
          <a:xfrm>
            <a:off x="383540" y="1573784"/>
            <a:ext cx="8505825" cy="4232911"/>
          </a:xfrm>
          <a:prstGeom prst="rect"/>
        </p:spPr>
        <p:txBody>
          <a:bodyPr bIns="0" lIns="0" rIns="0" rtlCol="0" tIns="12065" vert="horz" wrap="square">
            <a:spAutoFit/>
          </a:bodyPr>
          <a:p>
            <a:pPr indent="-342900" marL="355600">
              <a:lnSpc>
                <a:spcPct val="100000"/>
              </a:lnSpc>
              <a:spcBef>
                <a:spcPts val="95"/>
              </a:spcBef>
              <a:buClr>
                <a:srgbClr val="EFA12D"/>
              </a:buClr>
              <a:buSzPct val="70000"/>
              <a:buFont typeface="Wingdings"/>
              <a:buChar char=""/>
              <a:tabLst>
                <a:tab algn="l" pos="355600"/>
              </a:tabLst>
            </a:pPr>
            <a:r>
              <a:rPr b="1" dirty="0" sz="4000" spc="-55">
                <a:solidFill>
                  <a:srgbClr val="4E3A2F"/>
                </a:solidFill>
                <a:latin typeface="Cambria"/>
                <a:cs typeface="Cambria"/>
              </a:rPr>
              <a:t>Four </a:t>
            </a:r>
            <a:r>
              <a:rPr b="1" dirty="0" sz="4000" spc="-10">
                <a:solidFill>
                  <a:srgbClr val="4E3A2F"/>
                </a:solidFill>
                <a:latin typeface="Cambria"/>
                <a:cs typeface="Cambria"/>
              </a:rPr>
              <a:t>Main </a:t>
            </a:r>
            <a:r>
              <a:rPr b="1" dirty="0" sz="4000" spc="-5">
                <a:solidFill>
                  <a:srgbClr val="4E3A2F"/>
                </a:solidFill>
                <a:latin typeface="Cambria"/>
                <a:cs typeface="Cambria"/>
              </a:rPr>
              <a:t>causes of </a:t>
            </a:r>
            <a:r>
              <a:rPr b="1" dirty="0" sz="4000" spc="-10">
                <a:solidFill>
                  <a:srgbClr val="4E3A2F"/>
                </a:solidFill>
                <a:latin typeface="Cambria"/>
                <a:cs typeface="Cambria"/>
              </a:rPr>
              <a:t>land</a:t>
            </a:r>
            <a:r>
              <a:rPr b="1" dirty="0" sz="4000" spc="25">
                <a:solidFill>
                  <a:srgbClr val="4E3A2F"/>
                </a:solidFill>
                <a:latin typeface="Cambria"/>
                <a:cs typeface="Cambria"/>
              </a:rPr>
              <a:t> </a:t>
            </a:r>
            <a:r>
              <a:rPr b="1" dirty="0" sz="4000" spc="-5">
                <a:solidFill>
                  <a:srgbClr val="4E3A2F"/>
                </a:solidFill>
                <a:latin typeface="Cambria"/>
                <a:cs typeface="Cambria"/>
              </a:rPr>
              <a:t>pollution:</a:t>
            </a:r>
            <a:endParaRPr sz="40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lr>
                <a:srgbClr val="EFA12D"/>
              </a:buClr>
              <a:buFont typeface="Wingdings"/>
              <a:buChar char=""/>
            </a:pPr>
            <a:endParaRPr sz="5800">
              <a:latin typeface="Times New Roman"/>
              <a:cs typeface="Times New Roman"/>
            </a:endParaRPr>
          </a:p>
          <a:p>
            <a:pPr indent="-287020" lvl="1" marL="756285">
              <a:lnSpc>
                <a:spcPct val="100000"/>
              </a:lnSpc>
              <a:buClr>
                <a:srgbClr val="EFA12D"/>
              </a:buClr>
              <a:buSzPct val="70000"/>
              <a:buFont typeface="Wingdings"/>
              <a:buChar char=""/>
              <a:tabLst>
                <a:tab algn="l" pos="756920"/>
              </a:tabLst>
            </a:pPr>
            <a:r>
              <a:rPr b="1" dirty="0" sz="4000" spc="-10">
                <a:solidFill>
                  <a:srgbClr val="4E3A2F"/>
                </a:solidFill>
                <a:latin typeface="Cambria"/>
                <a:cs typeface="Cambria"/>
              </a:rPr>
              <a:t>Construction</a:t>
            </a:r>
            <a:endParaRPr sz="4000">
              <a:latin typeface="Cambria"/>
              <a:cs typeface="Cambria"/>
            </a:endParaRPr>
          </a:p>
          <a:p>
            <a:pPr indent="-287020" lvl="1" marL="756285">
              <a:lnSpc>
                <a:spcPct val="100000"/>
              </a:lnSpc>
              <a:spcBef>
                <a:spcPts val="965"/>
              </a:spcBef>
              <a:buClr>
                <a:srgbClr val="EFA12D"/>
              </a:buClr>
              <a:buSzPct val="70000"/>
              <a:buFont typeface="Wingdings"/>
              <a:buChar char=""/>
              <a:tabLst>
                <a:tab algn="l" pos="756920"/>
              </a:tabLst>
            </a:pPr>
            <a:r>
              <a:rPr b="1" dirty="0" sz="4000" spc="-5">
                <a:solidFill>
                  <a:srgbClr val="4E3A2F"/>
                </a:solidFill>
                <a:latin typeface="Cambria"/>
                <a:cs typeface="Cambria"/>
              </a:rPr>
              <a:t>Agriculture</a:t>
            </a:r>
            <a:endParaRPr sz="4000">
              <a:latin typeface="Cambria"/>
              <a:cs typeface="Cambria"/>
            </a:endParaRPr>
          </a:p>
          <a:p>
            <a:pPr indent="-287020" lvl="1" marL="756285">
              <a:lnSpc>
                <a:spcPct val="100000"/>
              </a:lnSpc>
              <a:spcBef>
                <a:spcPts val="960"/>
              </a:spcBef>
              <a:buClr>
                <a:srgbClr val="EFA12D"/>
              </a:buClr>
              <a:buSzPct val="70000"/>
              <a:buFont typeface="Wingdings"/>
              <a:buChar char=""/>
              <a:tabLst>
                <a:tab algn="l" pos="756920"/>
              </a:tabLst>
            </a:pPr>
            <a:r>
              <a:rPr b="1" dirty="0" sz="4000" spc="-5">
                <a:solidFill>
                  <a:srgbClr val="4E3A2F"/>
                </a:solidFill>
                <a:latin typeface="Cambria"/>
                <a:cs typeface="Cambria"/>
              </a:rPr>
              <a:t>Domestic</a:t>
            </a:r>
            <a:r>
              <a:rPr b="1" dirty="0" sz="4000" spc="-25">
                <a:solidFill>
                  <a:srgbClr val="4E3A2F"/>
                </a:solidFill>
                <a:latin typeface="Cambria"/>
                <a:cs typeface="Cambria"/>
              </a:rPr>
              <a:t> </a:t>
            </a:r>
            <a:r>
              <a:rPr b="1" dirty="0" sz="4000" spc="-35">
                <a:solidFill>
                  <a:srgbClr val="4E3A2F"/>
                </a:solidFill>
                <a:latin typeface="Cambria"/>
                <a:cs typeface="Cambria"/>
              </a:rPr>
              <a:t>waste</a:t>
            </a:r>
            <a:endParaRPr sz="4000">
              <a:latin typeface="Cambria"/>
              <a:cs typeface="Cambria"/>
            </a:endParaRPr>
          </a:p>
          <a:p>
            <a:pPr indent="-287020" lvl="1" marL="756285">
              <a:lnSpc>
                <a:spcPct val="100000"/>
              </a:lnSpc>
              <a:spcBef>
                <a:spcPts val="960"/>
              </a:spcBef>
              <a:buClr>
                <a:srgbClr val="EFA12D"/>
              </a:buClr>
              <a:buSzPct val="70000"/>
              <a:buFont typeface="Wingdings"/>
              <a:buChar char=""/>
              <a:tabLst>
                <a:tab algn="l" pos="756920"/>
              </a:tabLst>
            </a:pPr>
            <a:r>
              <a:rPr b="1" dirty="0" sz="4000" spc="-5">
                <a:solidFill>
                  <a:srgbClr val="4E3A2F"/>
                </a:solidFill>
                <a:latin typeface="Cambria"/>
                <a:cs typeface="Cambria"/>
              </a:rPr>
              <a:t>Industrial </a:t>
            </a:r>
            <a:r>
              <a:rPr b="1" dirty="0" sz="4000" spc="-60">
                <a:solidFill>
                  <a:srgbClr val="4E3A2F"/>
                </a:solidFill>
                <a:latin typeface="Cambria"/>
                <a:cs typeface="Cambria"/>
              </a:rPr>
              <a:t>Waste</a:t>
            </a:r>
            <a:endParaRPr sz="40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26" name="object 2"/>
          <p:cNvSpPr/>
          <p:nvPr/>
        </p:nvSpPr>
        <p:spPr>
          <a:xfrm>
            <a:off x="2090927" y="12191"/>
            <a:ext cx="4776216" cy="978407"/>
          </a:xfrm>
          <a:prstGeom prst="rect"/>
          <a:blipFill>
            <a:blip xmlns:r="http://schemas.openxmlformats.org/officeDocument/2006/relationships" r:embed="rId1" cstate="print"/>
            <a:stretch>
              <a:fillRect/>
            </a:stretch>
          </a:blipFill>
        </p:spPr>
        <p:txBody>
          <a:bodyPr bIns="0" lIns="0" rIns="0" rtlCol="0" tIns="0" wrap="square"/>
          <a:p/>
        </p:txBody>
      </p:sp>
      <p:sp>
        <p:nvSpPr>
          <p:cNvPr id="1048727" name="object 3"/>
          <p:cNvSpPr txBox="1">
            <a:spLocks noGrp="1"/>
          </p:cNvSpPr>
          <p:nvPr>
            <p:ph type="title"/>
          </p:nvPr>
        </p:nvSpPr>
        <p:spPr>
          <a:xfrm>
            <a:off x="2454020" y="176225"/>
            <a:ext cx="4003040" cy="546100"/>
          </a:xfrm>
          <a:prstGeom prst="rect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bIns="0" lIns="0" rIns="0" rtlCol="0" tIns="12700" vert="horz" wrap="square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0"/>
              <a:t>A</a:t>
            </a:r>
            <a:r>
              <a:rPr dirty="0" spc="-5"/>
              <a:t>GRICU</a:t>
            </a:r>
            <a:r>
              <a:rPr dirty="0" spc="-580"/>
              <a:t>L</a:t>
            </a:r>
            <a:r>
              <a:rPr dirty="0" spc="-5"/>
              <a:t>TURE</a:t>
            </a:r>
          </a:p>
        </p:txBody>
      </p:sp>
      <p:sp>
        <p:nvSpPr>
          <p:cNvPr id="1048728" name="object 4"/>
          <p:cNvSpPr txBox="1"/>
          <p:nvPr/>
        </p:nvSpPr>
        <p:spPr>
          <a:xfrm>
            <a:off x="307340" y="1090929"/>
            <a:ext cx="8482965" cy="3129915"/>
          </a:xfrm>
          <a:prstGeom prst="rect"/>
        </p:spPr>
        <p:txBody>
          <a:bodyPr bIns="0" lIns="0" rIns="0" rtlCol="0" tIns="12065" vert="horz" wrap="square">
            <a:spAutoFit/>
          </a:bodyPr>
          <a:p>
            <a:pPr algn="just" indent="-342900" marL="355600" marR="5080">
              <a:lnSpc>
                <a:spcPct val="100000"/>
              </a:lnSpc>
              <a:spcBef>
                <a:spcPts val="95"/>
              </a:spcBef>
              <a:buClr>
                <a:srgbClr val="EFA12D"/>
              </a:buClr>
              <a:buSzPct val="69642"/>
              <a:buFont typeface="Wingdings"/>
              <a:buChar char=""/>
              <a:tabLst>
                <a:tab algn="l" pos="355600"/>
              </a:tabLst>
            </a:pPr>
            <a:r>
              <a:rPr b="1" dirty="0" sz="2800" spc="-5">
                <a:solidFill>
                  <a:srgbClr val="4E3A2F"/>
                </a:solidFill>
                <a:latin typeface="Cambria"/>
                <a:cs typeface="Cambria"/>
              </a:rPr>
              <a:t>As </a:t>
            </a:r>
            <a:r>
              <a:rPr b="1" dirty="0" sz="2800" spc="-15">
                <a:solidFill>
                  <a:srgbClr val="4E3A2F"/>
                </a:solidFill>
                <a:latin typeface="Cambria"/>
                <a:cs typeface="Cambria"/>
              </a:rPr>
              <a:t>there are more </a:t>
            </a:r>
            <a:r>
              <a:rPr b="1" dirty="0" sz="2800" spc="-10">
                <a:solidFill>
                  <a:srgbClr val="4E3A2F"/>
                </a:solidFill>
                <a:latin typeface="Cambria"/>
                <a:cs typeface="Cambria"/>
              </a:rPr>
              <a:t>and </a:t>
            </a:r>
            <a:r>
              <a:rPr b="1" dirty="0" sz="2800" spc="-15">
                <a:solidFill>
                  <a:srgbClr val="4E3A2F"/>
                </a:solidFill>
                <a:latin typeface="Cambria"/>
                <a:cs typeface="Cambria"/>
              </a:rPr>
              <a:t>more </a:t>
            </a:r>
            <a:r>
              <a:rPr b="1" dirty="0" sz="2800" spc="-5">
                <a:solidFill>
                  <a:srgbClr val="4E3A2F"/>
                </a:solidFill>
                <a:latin typeface="Cambria"/>
                <a:cs typeface="Cambria"/>
              </a:rPr>
              <a:t>people </a:t>
            </a:r>
            <a:r>
              <a:rPr b="1" dirty="0" sz="2800" spc="-10">
                <a:solidFill>
                  <a:srgbClr val="4E3A2F"/>
                </a:solidFill>
                <a:latin typeface="Cambria"/>
                <a:cs typeface="Cambria"/>
              </a:rPr>
              <a:t>inhabiting the  </a:t>
            </a:r>
            <a:r>
              <a:rPr b="1" dirty="0" sz="2800" spc="-5">
                <a:solidFill>
                  <a:srgbClr val="4E3A2F"/>
                </a:solidFill>
                <a:latin typeface="Cambria"/>
                <a:cs typeface="Cambria"/>
              </a:rPr>
              <a:t>earth, food is in </a:t>
            </a:r>
            <a:r>
              <a:rPr b="1" dirty="0" sz="2800" spc="-10">
                <a:solidFill>
                  <a:srgbClr val="4E3A2F"/>
                </a:solidFill>
                <a:latin typeface="Cambria"/>
                <a:cs typeface="Cambria"/>
              </a:rPr>
              <a:t>higher demand and </a:t>
            </a:r>
            <a:r>
              <a:rPr b="1" dirty="0" sz="2800" spc="-5">
                <a:solidFill>
                  <a:srgbClr val="4E3A2F"/>
                </a:solidFill>
                <a:latin typeface="Cambria"/>
                <a:cs typeface="Cambria"/>
              </a:rPr>
              <a:t>so </a:t>
            </a:r>
            <a:r>
              <a:rPr b="1" dirty="0" sz="2800" spc="-10">
                <a:solidFill>
                  <a:srgbClr val="4E3A2F"/>
                </a:solidFill>
                <a:latin typeface="Cambria"/>
                <a:cs typeface="Cambria"/>
              </a:rPr>
              <a:t>forests </a:t>
            </a:r>
            <a:r>
              <a:rPr b="1" dirty="0" sz="2800" spc="-15">
                <a:solidFill>
                  <a:srgbClr val="4E3A2F"/>
                </a:solidFill>
                <a:latin typeface="Cambria"/>
                <a:cs typeface="Cambria"/>
              </a:rPr>
              <a:t>are  </a:t>
            </a:r>
            <a:r>
              <a:rPr b="1" dirty="0" sz="2800" spc="-5">
                <a:solidFill>
                  <a:srgbClr val="4E3A2F"/>
                </a:solidFill>
                <a:latin typeface="Cambria"/>
                <a:cs typeface="Cambria"/>
              </a:rPr>
              <a:t>chopped </a:t>
            </a:r>
            <a:r>
              <a:rPr b="1" dirty="0" sz="2800" spc="-25">
                <a:solidFill>
                  <a:srgbClr val="4E3A2F"/>
                </a:solidFill>
                <a:latin typeface="Cambria"/>
                <a:cs typeface="Cambria"/>
              </a:rPr>
              <a:t>down </a:t>
            </a:r>
            <a:r>
              <a:rPr b="1" dirty="0" sz="2800" spc="-10">
                <a:solidFill>
                  <a:srgbClr val="4E3A2F"/>
                </a:solidFill>
                <a:latin typeface="Cambria"/>
                <a:cs typeface="Cambria"/>
              </a:rPr>
              <a:t>and </a:t>
            </a:r>
            <a:r>
              <a:rPr b="1" dirty="0" sz="2800" spc="-5">
                <a:solidFill>
                  <a:srgbClr val="4E3A2F"/>
                </a:solidFill>
                <a:latin typeface="Cambria"/>
                <a:cs typeface="Cambria"/>
              </a:rPr>
              <a:t>turned </a:t>
            </a:r>
            <a:r>
              <a:rPr b="1" dirty="0" sz="2800" spc="-15">
                <a:solidFill>
                  <a:srgbClr val="4E3A2F"/>
                </a:solidFill>
                <a:latin typeface="Cambria"/>
                <a:cs typeface="Cambria"/>
              </a:rPr>
              <a:t>into</a:t>
            </a:r>
            <a:r>
              <a:rPr b="1" dirty="0" sz="2800" spc="60">
                <a:solidFill>
                  <a:srgbClr val="4E3A2F"/>
                </a:solidFill>
                <a:latin typeface="Cambria"/>
                <a:cs typeface="Cambria"/>
              </a:rPr>
              <a:t> </a:t>
            </a:r>
            <a:r>
              <a:rPr b="1" dirty="0" sz="2800" spc="-10">
                <a:solidFill>
                  <a:srgbClr val="4E3A2F"/>
                </a:solidFill>
                <a:latin typeface="Cambria"/>
                <a:cs typeface="Cambria"/>
              </a:rPr>
              <a:t>farmland</a:t>
            </a:r>
            <a:endParaRPr sz="28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lr>
                <a:srgbClr val="EFA12D"/>
              </a:buClr>
              <a:buFont typeface="Wingdings"/>
              <a:buChar char=""/>
            </a:pPr>
            <a:endParaRPr sz="4050">
              <a:latin typeface="Times New Roman"/>
              <a:cs typeface="Times New Roman"/>
            </a:endParaRPr>
          </a:p>
          <a:p>
            <a:pPr indent="-342900" marL="355600" marR="579120">
              <a:lnSpc>
                <a:spcPct val="100000"/>
              </a:lnSpc>
              <a:buClr>
                <a:srgbClr val="EFA12D"/>
              </a:buClr>
              <a:buSzPct val="69642"/>
              <a:buFont typeface="Wingdings"/>
              <a:buChar char=""/>
              <a:tabLst>
                <a:tab algn="l" pos="355600"/>
              </a:tabLst>
            </a:pPr>
            <a:r>
              <a:rPr b="1" dirty="0" sz="2800" spc="-5">
                <a:solidFill>
                  <a:srgbClr val="4E3A2F"/>
                </a:solidFill>
                <a:latin typeface="Cambria"/>
                <a:cs typeface="Cambria"/>
              </a:rPr>
              <a:t>In </a:t>
            </a:r>
            <a:r>
              <a:rPr b="1" dirty="0" sz="2800" spc="-10">
                <a:solidFill>
                  <a:srgbClr val="4E3A2F"/>
                </a:solidFill>
                <a:latin typeface="Cambria"/>
                <a:cs typeface="Cambria"/>
              </a:rPr>
              <a:t>addition, </a:t>
            </a:r>
            <a:r>
              <a:rPr b="1" dirty="0" sz="2800" spc="-5">
                <a:solidFill>
                  <a:srgbClr val="4E3A2F"/>
                </a:solidFill>
                <a:latin typeface="Cambria"/>
                <a:cs typeface="Cambria"/>
              </a:rPr>
              <a:t>herbicides, pesticides, </a:t>
            </a:r>
            <a:r>
              <a:rPr b="1" dirty="0" sz="2800" spc="-10">
                <a:solidFill>
                  <a:srgbClr val="4E3A2F"/>
                </a:solidFill>
                <a:latin typeface="Cambria"/>
                <a:cs typeface="Cambria"/>
              </a:rPr>
              <a:t>artificial  </a:t>
            </a:r>
            <a:r>
              <a:rPr b="1" dirty="0" sz="2800" spc="-5">
                <a:solidFill>
                  <a:srgbClr val="4E3A2F"/>
                </a:solidFill>
                <a:latin typeface="Cambria"/>
                <a:cs typeface="Cambria"/>
              </a:rPr>
              <a:t>fertilizers, </a:t>
            </a:r>
            <a:r>
              <a:rPr b="1" dirty="0" sz="2800" spc="-10">
                <a:solidFill>
                  <a:srgbClr val="4E3A2F"/>
                </a:solidFill>
                <a:latin typeface="Cambria"/>
                <a:cs typeface="Cambria"/>
              </a:rPr>
              <a:t>animal </a:t>
            </a:r>
            <a:r>
              <a:rPr b="1" dirty="0" sz="2800" spc="-15">
                <a:solidFill>
                  <a:srgbClr val="4E3A2F"/>
                </a:solidFill>
                <a:latin typeface="Cambria"/>
                <a:cs typeface="Cambria"/>
              </a:rPr>
              <a:t>manure are washed into </a:t>
            </a:r>
            <a:r>
              <a:rPr b="1" dirty="0" sz="2800" spc="-10">
                <a:solidFill>
                  <a:srgbClr val="4E3A2F"/>
                </a:solidFill>
                <a:latin typeface="Cambria"/>
                <a:cs typeface="Cambria"/>
              </a:rPr>
              <a:t>the  </a:t>
            </a:r>
            <a:r>
              <a:rPr b="1" dirty="0" sz="2800" spc="-5">
                <a:solidFill>
                  <a:srgbClr val="4E3A2F"/>
                </a:solidFill>
                <a:latin typeface="Cambria"/>
                <a:cs typeface="Cambria"/>
              </a:rPr>
              <a:t>soil </a:t>
            </a:r>
            <a:r>
              <a:rPr b="1" dirty="0" sz="2800" spc="-10">
                <a:solidFill>
                  <a:srgbClr val="4E3A2F"/>
                </a:solidFill>
                <a:latin typeface="Cambria"/>
                <a:cs typeface="Cambria"/>
              </a:rPr>
              <a:t>and pollute</a:t>
            </a:r>
            <a:r>
              <a:rPr b="1" dirty="0" sz="2800" spc="10">
                <a:solidFill>
                  <a:srgbClr val="4E3A2F"/>
                </a:solidFill>
                <a:latin typeface="Cambria"/>
                <a:cs typeface="Cambria"/>
              </a:rPr>
              <a:t> </a:t>
            </a:r>
            <a:r>
              <a:rPr b="1" dirty="0" sz="2800" spc="5">
                <a:solidFill>
                  <a:srgbClr val="4E3A2F"/>
                </a:solidFill>
                <a:latin typeface="Cambria"/>
                <a:cs typeface="Cambria"/>
              </a:rPr>
              <a:t>it.</a:t>
            </a:r>
            <a:endParaRPr sz="2800">
              <a:latin typeface="Cambria"/>
              <a:cs typeface="Cambria"/>
            </a:endParaRPr>
          </a:p>
        </p:txBody>
      </p:sp>
      <p:sp>
        <p:nvSpPr>
          <p:cNvPr id="1048729" name="object 5"/>
          <p:cNvSpPr/>
          <p:nvPr/>
        </p:nvSpPr>
        <p:spPr>
          <a:xfrm>
            <a:off x="1840992" y="4279390"/>
            <a:ext cx="5135880" cy="2545080"/>
          </a:xfrm>
          <a:prstGeom prst="rect"/>
          <a:blipFill>
            <a:blip xmlns:r="http://schemas.openxmlformats.org/officeDocument/2006/relationships" r:embed="rId2" cstate="print"/>
            <a:stretch>
              <a:fillRect/>
            </a:stretch>
          </a:blipFill>
        </p:spPr>
        <p:txBody>
          <a:bodyPr bIns="0" lIns="0" rIns="0" rtlCol="0" tIns="0" wrap="square"/>
          <a:p/>
        </p:txBody>
      </p:sp>
      <p:sp>
        <p:nvSpPr>
          <p:cNvPr id="1048730" name="object 6"/>
          <p:cNvSpPr/>
          <p:nvPr/>
        </p:nvSpPr>
        <p:spPr>
          <a:xfrm>
            <a:off x="1905000" y="4343400"/>
            <a:ext cx="4953000" cy="2362200"/>
          </a:xfrm>
          <a:prstGeom prst="rect"/>
          <a:blipFill>
            <a:blip xmlns:r="http://schemas.openxmlformats.org/officeDocument/2006/relationships" r:embed="rId3" cstate="print"/>
            <a:stretch>
              <a:fillRect/>
            </a:stretch>
          </a:blipFill>
        </p:spPr>
        <p:txBody>
          <a:bodyPr bIns="0" lIns="0" rIns="0" rtlCol="0" tIns="0" wrap="square"/>
          <a:p/>
        </p:txBody>
      </p:sp>
      <p:sp>
        <p:nvSpPr>
          <p:cNvPr id="1048731" name="object 7"/>
          <p:cNvSpPr/>
          <p:nvPr/>
        </p:nvSpPr>
        <p:spPr>
          <a:xfrm>
            <a:off x="1885950" y="4324350"/>
            <a:ext cx="4991100" cy="2400300"/>
          </a:xfrm>
          <a:custGeom>
            <a:avLst/>
            <a:ahLst/>
            <a:rect l="l" t="t" r="r" b="b"/>
            <a:pathLst>
              <a:path w="4991100" h="2400300">
                <a:moveTo>
                  <a:pt x="0" y="2400300"/>
                </a:moveTo>
                <a:lnTo>
                  <a:pt x="4991100" y="2400300"/>
                </a:lnTo>
                <a:lnTo>
                  <a:pt x="4991100" y="0"/>
                </a:lnTo>
                <a:lnTo>
                  <a:pt x="0" y="0"/>
                </a:lnTo>
                <a:lnTo>
                  <a:pt x="0" y="2400300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bIns="0" lIns="0" rIns="0" rtlCol="0" tIns="0" wrap="square"/>
          <a:p/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38" name="object 2"/>
          <p:cNvSpPr/>
          <p:nvPr/>
        </p:nvSpPr>
        <p:spPr>
          <a:xfrm>
            <a:off x="1386839" y="12191"/>
            <a:ext cx="6414516" cy="978407"/>
          </a:xfrm>
          <a:prstGeom prst="rect"/>
          <a:blipFill>
            <a:blip xmlns:r="http://schemas.openxmlformats.org/officeDocument/2006/relationships" r:embed="rId1" cstate="print"/>
            <a:stretch>
              <a:fillRect/>
            </a:stretch>
          </a:blipFill>
        </p:spPr>
        <p:txBody>
          <a:bodyPr bIns="0" lIns="0" rIns="0" rtlCol="0" tIns="0" wrap="square"/>
          <a:p/>
        </p:txBody>
      </p:sp>
      <p:sp>
        <p:nvSpPr>
          <p:cNvPr id="1048739" name="object 3"/>
          <p:cNvSpPr txBox="1">
            <a:spLocks noGrp="1"/>
          </p:cNvSpPr>
          <p:nvPr>
            <p:ph type="title"/>
          </p:nvPr>
        </p:nvSpPr>
        <p:spPr>
          <a:xfrm>
            <a:off x="1749932" y="176225"/>
            <a:ext cx="5643880" cy="546100"/>
          </a:xfrm>
          <a:prstGeom prst="rect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bIns="0" lIns="0" rIns="0" rtlCol="0" tIns="12700" vert="horz" wrap="square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INDUSTRIAL</a:t>
            </a:r>
            <a:r>
              <a:rPr dirty="0" spc="-85"/>
              <a:t> </a:t>
            </a:r>
            <a:r>
              <a:rPr dirty="0" spc="-110"/>
              <a:t>WASTE</a:t>
            </a:r>
          </a:p>
        </p:txBody>
      </p:sp>
      <p:sp>
        <p:nvSpPr>
          <p:cNvPr id="1048740" name="object 4"/>
          <p:cNvSpPr txBox="1"/>
          <p:nvPr/>
        </p:nvSpPr>
        <p:spPr>
          <a:xfrm>
            <a:off x="231140" y="1167129"/>
            <a:ext cx="8361680" cy="2108200"/>
          </a:xfrm>
          <a:prstGeom prst="rect"/>
        </p:spPr>
        <p:txBody>
          <a:bodyPr bIns="0" lIns="0" rIns="0" rtlCol="0" tIns="12065" vert="horz" wrap="square">
            <a:spAutoFit/>
          </a:bodyPr>
          <a:p>
            <a:pPr indent="-342900" marL="355600" marR="272415">
              <a:lnSpc>
                <a:spcPct val="100000"/>
              </a:lnSpc>
              <a:spcBef>
                <a:spcPts val="95"/>
              </a:spcBef>
              <a:buClr>
                <a:srgbClr val="EFA12D"/>
              </a:buClr>
              <a:buSzPct val="69642"/>
              <a:buFont typeface="Wingdings"/>
              <a:buChar char=""/>
              <a:tabLst>
                <a:tab algn="l" pos="355600"/>
              </a:tabLst>
            </a:pPr>
            <a:r>
              <a:rPr b="1" dirty="0" sz="2800" spc="-5">
                <a:solidFill>
                  <a:srgbClr val="4E3A2F"/>
                </a:solidFill>
                <a:latin typeface="Cambria"/>
                <a:cs typeface="Cambria"/>
              </a:rPr>
              <a:t>Plastics </a:t>
            </a:r>
            <a:r>
              <a:rPr b="1" dirty="0" sz="2800" spc="-10">
                <a:solidFill>
                  <a:srgbClr val="4E3A2F"/>
                </a:solidFill>
                <a:latin typeface="Cambria"/>
                <a:cs typeface="Cambria"/>
              </a:rPr>
              <a:t>factories, </a:t>
            </a:r>
            <a:r>
              <a:rPr b="1" dirty="0" sz="2800" spc="-5">
                <a:solidFill>
                  <a:srgbClr val="4E3A2F"/>
                </a:solidFill>
                <a:latin typeface="Cambria"/>
                <a:cs typeface="Cambria"/>
              </a:rPr>
              <a:t>chemical plants, oil  refineries, nuclear </a:t>
            </a:r>
            <a:r>
              <a:rPr b="1" dirty="0" sz="2800" spc="-25">
                <a:solidFill>
                  <a:srgbClr val="4E3A2F"/>
                </a:solidFill>
                <a:latin typeface="Cambria"/>
                <a:cs typeface="Cambria"/>
              </a:rPr>
              <a:t>waste </a:t>
            </a:r>
            <a:r>
              <a:rPr b="1" dirty="0" sz="2800" spc="-10">
                <a:solidFill>
                  <a:srgbClr val="4E3A2F"/>
                </a:solidFill>
                <a:latin typeface="Cambria"/>
                <a:cs typeface="Cambria"/>
              </a:rPr>
              <a:t>disposal </a:t>
            </a:r>
            <a:r>
              <a:rPr b="1" dirty="0" sz="2800" spc="-45">
                <a:solidFill>
                  <a:srgbClr val="4E3A2F"/>
                </a:solidFill>
                <a:latin typeface="Cambria"/>
                <a:cs typeface="Cambria"/>
              </a:rPr>
              <a:t>activity, </a:t>
            </a:r>
            <a:r>
              <a:rPr b="1" dirty="0" sz="2800" spc="-10">
                <a:solidFill>
                  <a:srgbClr val="4E3A2F"/>
                </a:solidFill>
                <a:latin typeface="Cambria"/>
                <a:cs typeface="Cambria"/>
              </a:rPr>
              <a:t>large  </a:t>
            </a:r>
            <a:r>
              <a:rPr b="1" dirty="0" sz="2800" spc="-5">
                <a:solidFill>
                  <a:srgbClr val="4E3A2F"/>
                </a:solidFill>
                <a:latin typeface="Cambria"/>
                <a:cs typeface="Cambria"/>
              </a:rPr>
              <a:t>animal farms, </a:t>
            </a:r>
            <a:r>
              <a:rPr b="1" dirty="0" sz="2800" spc="-10">
                <a:solidFill>
                  <a:srgbClr val="4E3A2F"/>
                </a:solidFill>
                <a:latin typeface="Cambria"/>
                <a:cs typeface="Cambria"/>
              </a:rPr>
              <a:t>coal-fired </a:t>
            </a:r>
            <a:r>
              <a:rPr b="1" dirty="0" sz="2800" spc="-30">
                <a:solidFill>
                  <a:srgbClr val="4E3A2F"/>
                </a:solidFill>
                <a:latin typeface="Cambria"/>
                <a:cs typeface="Cambria"/>
              </a:rPr>
              <a:t>power </a:t>
            </a:r>
            <a:r>
              <a:rPr b="1" dirty="0" sz="2800" spc="-5">
                <a:solidFill>
                  <a:srgbClr val="4E3A2F"/>
                </a:solidFill>
                <a:latin typeface="Cambria"/>
                <a:cs typeface="Cambria"/>
              </a:rPr>
              <a:t>plants, </a:t>
            </a:r>
            <a:r>
              <a:rPr b="1" dirty="0" sz="2800" spc="-10">
                <a:solidFill>
                  <a:srgbClr val="4E3A2F"/>
                </a:solidFill>
                <a:latin typeface="Cambria"/>
                <a:cs typeface="Cambria"/>
              </a:rPr>
              <a:t>metals</a:t>
            </a:r>
            <a:endParaRPr sz="2800">
              <a:latin typeface="Cambria"/>
              <a:cs typeface="Cambria"/>
            </a:endParaRPr>
          </a:p>
          <a:p>
            <a:pPr marL="355600" marR="5080">
              <a:lnSpc>
                <a:spcPct val="100000"/>
              </a:lnSpc>
              <a:spcBef>
                <a:spcPts val="5"/>
              </a:spcBef>
            </a:pPr>
            <a:r>
              <a:rPr b="1" dirty="0" sz="2800" spc="-10">
                <a:solidFill>
                  <a:srgbClr val="4E3A2F"/>
                </a:solidFill>
                <a:latin typeface="Cambria"/>
                <a:cs typeface="Cambria"/>
              </a:rPr>
              <a:t>production factories and </a:t>
            </a:r>
            <a:r>
              <a:rPr b="1" dirty="0" sz="2800" spc="-5">
                <a:solidFill>
                  <a:srgbClr val="4E3A2F"/>
                </a:solidFill>
                <a:latin typeface="Cambria"/>
                <a:cs typeface="Cambria"/>
              </a:rPr>
              <a:t>other </a:t>
            </a:r>
            <a:r>
              <a:rPr b="1" dirty="0" sz="2800" spc="-20">
                <a:solidFill>
                  <a:srgbClr val="4E3A2F"/>
                </a:solidFill>
                <a:latin typeface="Cambria"/>
                <a:cs typeface="Cambria"/>
              </a:rPr>
              <a:t>heavy </a:t>
            </a:r>
            <a:r>
              <a:rPr b="1" dirty="0" sz="2800" spc="-10">
                <a:solidFill>
                  <a:srgbClr val="4E3A2F"/>
                </a:solidFill>
                <a:latin typeface="Cambria"/>
                <a:cs typeface="Cambria"/>
              </a:rPr>
              <a:t>industry all  contribute </a:t>
            </a:r>
            <a:r>
              <a:rPr b="1" dirty="0" sz="2800" spc="-25">
                <a:solidFill>
                  <a:srgbClr val="4E3A2F"/>
                </a:solidFill>
                <a:latin typeface="Cambria"/>
                <a:cs typeface="Cambria"/>
              </a:rPr>
              <a:t>to </a:t>
            </a:r>
            <a:r>
              <a:rPr b="1" dirty="0" sz="2800" spc="-5">
                <a:solidFill>
                  <a:srgbClr val="4E3A2F"/>
                </a:solidFill>
                <a:latin typeface="Cambria"/>
                <a:cs typeface="Cambria"/>
              </a:rPr>
              <a:t>land</a:t>
            </a:r>
            <a:r>
              <a:rPr b="1" dirty="0" sz="2800" spc="10">
                <a:solidFill>
                  <a:srgbClr val="4E3A2F"/>
                </a:solidFill>
                <a:latin typeface="Cambria"/>
                <a:cs typeface="Cambria"/>
              </a:rPr>
              <a:t> </a:t>
            </a:r>
            <a:r>
              <a:rPr b="1" dirty="0" sz="2800" spc="-10">
                <a:solidFill>
                  <a:srgbClr val="4E3A2F"/>
                </a:solidFill>
                <a:latin typeface="Cambria"/>
                <a:cs typeface="Cambria"/>
              </a:rPr>
              <a:t>pollution.</a:t>
            </a:r>
            <a:endParaRPr sz="2800">
              <a:latin typeface="Cambria"/>
              <a:cs typeface="Cambria"/>
            </a:endParaRPr>
          </a:p>
        </p:txBody>
      </p:sp>
      <p:sp>
        <p:nvSpPr>
          <p:cNvPr id="1048741" name="object 5"/>
          <p:cNvSpPr/>
          <p:nvPr/>
        </p:nvSpPr>
        <p:spPr>
          <a:xfrm>
            <a:off x="2069592" y="3288790"/>
            <a:ext cx="5897880" cy="3459479"/>
          </a:xfrm>
          <a:prstGeom prst="rect"/>
          <a:blipFill>
            <a:blip xmlns:r="http://schemas.openxmlformats.org/officeDocument/2006/relationships" r:embed="rId2" cstate="print"/>
            <a:stretch>
              <a:fillRect/>
            </a:stretch>
          </a:blipFill>
        </p:spPr>
        <p:txBody>
          <a:bodyPr bIns="0" lIns="0" rIns="0" rtlCol="0" tIns="0" wrap="square"/>
          <a:p/>
        </p:txBody>
      </p:sp>
      <p:sp>
        <p:nvSpPr>
          <p:cNvPr id="1048742" name="object 6"/>
          <p:cNvSpPr/>
          <p:nvPr/>
        </p:nvSpPr>
        <p:spPr>
          <a:xfrm>
            <a:off x="2133600" y="3352800"/>
            <a:ext cx="5715000" cy="3276600"/>
          </a:xfrm>
          <a:prstGeom prst="rect"/>
          <a:blipFill>
            <a:blip xmlns:r="http://schemas.openxmlformats.org/officeDocument/2006/relationships" r:embed="rId3" cstate="print"/>
            <a:stretch>
              <a:fillRect/>
            </a:stretch>
          </a:blipFill>
        </p:spPr>
        <p:txBody>
          <a:bodyPr bIns="0" lIns="0" rIns="0" rtlCol="0" tIns="0" wrap="square"/>
          <a:p/>
        </p:txBody>
      </p:sp>
      <p:sp>
        <p:nvSpPr>
          <p:cNvPr id="1048743" name="object 7"/>
          <p:cNvSpPr/>
          <p:nvPr/>
        </p:nvSpPr>
        <p:spPr>
          <a:xfrm>
            <a:off x="2114550" y="3333750"/>
            <a:ext cx="5753100" cy="3314700"/>
          </a:xfrm>
          <a:custGeom>
            <a:avLst/>
            <a:ahLst/>
            <a:rect l="l" t="t" r="r" b="b"/>
            <a:pathLst>
              <a:path w="5753100" h="3314700">
                <a:moveTo>
                  <a:pt x="0" y="3314700"/>
                </a:moveTo>
                <a:lnTo>
                  <a:pt x="5753100" y="3314700"/>
                </a:lnTo>
                <a:lnTo>
                  <a:pt x="5753100" y="0"/>
                </a:lnTo>
                <a:lnTo>
                  <a:pt x="0" y="0"/>
                </a:lnTo>
                <a:lnTo>
                  <a:pt x="0" y="3314700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bIns="0" lIns="0" rIns="0" rtlCol="0" tIns="0" wrap="square"/>
          <a:p/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44" name="object 2"/>
          <p:cNvSpPr/>
          <p:nvPr/>
        </p:nvSpPr>
        <p:spPr>
          <a:xfrm>
            <a:off x="514350" y="1044575"/>
            <a:ext cx="8629650" cy="22098"/>
          </a:xfrm>
          <a:prstGeom prst="rect"/>
          <a:blipFill>
            <a:blip xmlns:r="http://schemas.openxmlformats.org/officeDocument/2006/relationships" r:embed="rId1" cstate="print"/>
            <a:stretch>
              <a:fillRect/>
            </a:stretch>
          </a:blipFill>
        </p:spPr>
        <p:txBody>
          <a:bodyPr bIns="0" lIns="0" rIns="0" rtlCol="0" tIns="0" wrap="square"/>
          <a:p/>
        </p:txBody>
      </p:sp>
      <p:sp>
        <p:nvSpPr>
          <p:cNvPr id="1048745" name="object 3"/>
          <p:cNvSpPr/>
          <p:nvPr/>
        </p:nvSpPr>
        <p:spPr>
          <a:xfrm>
            <a:off x="260604" y="0"/>
            <a:ext cx="8883396" cy="1187196"/>
          </a:xfrm>
          <a:prstGeom prst="rect"/>
          <a:blipFill>
            <a:blip xmlns:r="http://schemas.openxmlformats.org/officeDocument/2006/relationships" r:embed="rId2" cstate="print"/>
            <a:stretch>
              <a:fillRect/>
            </a:stretch>
          </a:blipFill>
        </p:spPr>
        <p:txBody>
          <a:bodyPr bIns="0" lIns="0" rIns="0" rtlCol="0" tIns="0" wrap="square"/>
          <a:p/>
        </p:txBody>
      </p:sp>
      <p:sp>
        <p:nvSpPr>
          <p:cNvPr id="1048746" name="object 4"/>
          <p:cNvSpPr txBox="1">
            <a:spLocks noGrp="1"/>
          </p:cNvSpPr>
          <p:nvPr>
            <p:ph type="title"/>
          </p:nvPr>
        </p:nvSpPr>
        <p:spPr>
          <a:xfrm>
            <a:off x="809650" y="0"/>
            <a:ext cx="7751445" cy="1092200"/>
          </a:xfrm>
          <a:prstGeom prst="rect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bIns="0" lIns="0" rIns="0" rtlCol="0" tIns="12700" vert="horz" wrap="square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200" spc="-5"/>
              <a:t>NOISE</a:t>
            </a:r>
            <a:r>
              <a:rPr dirty="0" sz="7200" spc="-55"/>
              <a:t> </a:t>
            </a:r>
            <a:r>
              <a:rPr dirty="0" sz="7200" spc="-35"/>
              <a:t>POLLUTION</a:t>
            </a:r>
            <a:endParaRPr dirty="0" sz="7200"/>
          </a:p>
        </p:txBody>
      </p:sp>
      <p:sp>
        <p:nvSpPr>
          <p:cNvPr id="1048747" name="object 5"/>
          <p:cNvSpPr/>
          <p:nvPr/>
        </p:nvSpPr>
        <p:spPr>
          <a:xfrm>
            <a:off x="1522475" y="1751076"/>
            <a:ext cx="5926835" cy="4422648"/>
          </a:xfrm>
          <a:prstGeom prst="rect"/>
          <a:blipFill>
            <a:blip xmlns:r="http://schemas.openxmlformats.org/officeDocument/2006/relationships" r:embed="rId3" cstate="print"/>
            <a:stretch>
              <a:fillRect/>
            </a:stretch>
          </a:blipFill>
        </p:spPr>
        <p:txBody>
          <a:bodyPr bIns="0" lIns="0" rIns="0" rtlCol="0" tIns="0" wrap="square"/>
          <a:p/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48" name="object 2"/>
          <p:cNvSpPr txBox="1"/>
          <p:nvPr/>
        </p:nvSpPr>
        <p:spPr>
          <a:xfrm>
            <a:off x="231140" y="1090929"/>
            <a:ext cx="8740140" cy="5409565"/>
          </a:xfrm>
          <a:prstGeom prst="rect"/>
        </p:spPr>
        <p:txBody>
          <a:bodyPr bIns="0" lIns="0" rIns="0" rtlCol="0" tIns="12065" vert="horz" wrap="square">
            <a:spAutoFit/>
          </a:bodyPr>
          <a:p>
            <a:pPr algn="just" indent="-342900" marL="355600">
              <a:lnSpc>
                <a:spcPct val="100000"/>
              </a:lnSpc>
              <a:spcBef>
                <a:spcPts val="95"/>
              </a:spcBef>
              <a:buClr>
                <a:srgbClr val="EFA12D"/>
              </a:buClr>
              <a:buSzPct val="69642"/>
              <a:buFont typeface="Wingdings"/>
              <a:buChar char=""/>
              <a:tabLst>
                <a:tab algn="l" pos="355600"/>
              </a:tabLst>
            </a:pPr>
            <a:r>
              <a:rPr b="1" dirty="0" sz="2800" spc="-10">
                <a:solidFill>
                  <a:srgbClr val="C00000"/>
                </a:solidFill>
                <a:latin typeface="Cambria"/>
                <a:cs typeface="Cambria"/>
              </a:rPr>
              <a:t>Noise pollution </a:t>
            </a:r>
            <a:r>
              <a:rPr b="1" dirty="0" sz="2800" spc="-5">
                <a:solidFill>
                  <a:srgbClr val="4E3A2F"/>
                </a:solidFill>
                <a:latin typeface="Cambria"/>
                <a:cs typeface="Cambria"/>
              </a:rPr>
              <a:t>is </a:t>
            </a:r>
            <a:r>
              <a:rPr b="1" dirty="0" sz="2800" spc="-35">
                <a:solidFill>
                  <a:srgbClr val="4E3A2F"/>
                </a:solidFill>
                <a:latin typeface="Cambria"/>
                <a:cs typeface="Cambria"/>
              </a:rPr>
              <a:t>excessive,</a:t>
            </a:r>
            <a:r>
              <a:rPr b="1" dirty="0" sz="2800" spc="30">
                <a:solidFill>
                  <a:srgbClr val="4E3A2F"/>
                </a:solidFill>
                <a:latin typeface="Cambria"/>
                <a:cs typeface="Cambria"/>
              </a:rPr>
              <a:t> </a:t>
            </a:r>
            <a:r>
              <a:rPr b="1" dirty="0" sz="2800" spc="-10">
                <a:solidFill>
                  <a:srgbClr val="4E3A2F"/>
                </a:solidFill>
                <a:latin typeface="Cambria"/>
                <a:cs typeface="Cambria"/>
              </a:rPr>
              <a:t>displeasing</a:t>
            </a:r>
            <a:endParaRPr sz="2800">
              <a:latin typeface="Cambria"/>
              <a:cs typeface="Cambria"/>
            </a:endParaRPr>
          </a:p>
          <a:p>
            <a:pPr algn="just" marL="355600" marR="5080">
              <a:lnSpc>
                <a:spcPct val="100000"/>
              </a:lnSpc>
            </a:pPr>
            <a:r>
              <a:rPr b="1" dirty="0" sz="2800" spc="-5">
                <a:solidFill>
                  <a:srgbClr val="4E3A2F"/>
                </a:solidFill>
                <a:latin typeface="Cambria"/>
                <a:cs typeface="Cambria"/>
              </a:rPr>
              <a:t>human, </a:t>
            </a:r>
            <a:r>
              <a:rPr b="1" dirty="0" sz="2800" spc="-10">
                <a:solidFill>
                  <a:srgbClr val="4E3A2F"/>
                </a:solidFill>
                <a:latin typeface="Cambria"/>
                <a:cs typeface="Cambria"/>
              </a:rPr>
              <a:t>animal, </a:t>
            </a:r>
            <a:r>
              <a:rPr b="1" dirty="0" sz="2800" spc="-5">
                <a:solidFill>
                  <a:srgbClr val="4E3A2F"/>
                </a:solidFill>
                <a:latin typeface="Cambria"/>
                <a:cs typeface="Cambria"/>
              </a:rPr>
              <a:t>or </a:t>
            </a:r>
            <a:r>
              <a:rPr b="1" dirty="0" sz="2800" spc="-10">
                <a:solidFill>
                  <a:srgbClr val="4E3A2F"/>
                </a:solidFill>
                <a:latin typeface="Cambria"/>
                <a:cs typeface="Cambria"/>
              </a:rPr>
              <a:t>machine-created </a:t>
            </a:r>
            <a:r>
              <a:rPr b="1" dirty="0" sz="2800" spc="-15">
                <a:solidFill>
                  <a:srgbClr val="4E3A2F"/>
                </a:solidFill>
                <a:latin typeface="Cambria"/>
                <a:cs typeface="Cambria"/>
              </a:rPr>
              <a:t>environmental  </a:t>
            </a:r>
            <a:r>
              <a:rPr b="1" dirty="0" sz="2800" spc="-5">
                <a:solidFill>
                  <a:srgbClr val="4E3A2F"/>
                </a:solidFill>
                <a:latin typeface="Cambria"/>
                <a:cs typeface="Cambria"/>
              </a:rPr>
              <a:t>noise </a:t>
            </a:r>
            <a:r>
              <a:rPr b="1" dirty="0" sz="2800" spc="-10">
                <a:solidFill>
                  <a:srgbClr val="4E3A2F"/>
                </a:solidFill>
                <a:latin typeface="Cambria"/>
                <a:cs typeface="Cambria"/>
              </a:rPr>
              <a:t>that disrupts the </a:t>
            </a:r>
            <a:r>
              <a:rPr b="1" dirty="0" sz="2800" spc="-15">
                <a:solidFill>
                  <a:srgbClr val="4E3A2F"/>
                </a:solidFill>
                <a:latin typeface="Cambria"/>
                <a:cs typeface="Cambria"/>
              </a:rPr>
              <a:t>activity </a:t>
            </a:r>
            <a:r>
              <a:rPr b="1" dirty="0" sz="2800" spc="-5">
                <a:solidFill>
                  <a:srgbClr val="4E3A2F"/>
                </a:solidFill>
                <a:latin typeface="Cambria"/>
                <a:cs typeface="Cambria"/>
              </a:rPr>
              <a:t>or balance of human  or </a:t>
            </a:r>
            <a:r>
              <a:rPr b="1" dirty="0" sz="2800" spc="-10">
                <a:solidFill>
                  <a:srgbClr val="4E3A2F"/>
                </a:solidFill>
                <a:latin typeface="Cambria"/>
                <a:cs typeface="Cambria"/>
              </a:rPr>
              <a:t>animal</a:t>
            </a:r>
            <a:r>
              <a:rPr b="1" dirty="0" sz="2800" spc="-15">
                <a:solidFill>
                  <a:srgbClr val="4E3A2F"/>
                </a:solidFill>
                <a:latin typeface="Cambria"/>
                <a:cs typeface="Cambria"/>
              </a:rPr>
              <a:t> life.</a:t>
            </a:r>
            <a:endParaRPr sz="28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4050">
              <a:latin typeface="Times New Roman"/>
              <a:cs typeface="Times New Roman"/>
            </a:endParaRPr>
          </a:p>
          <a:p>
            <a:pPr indent="-342900" marL="355600" marR="460375">
              <a:lnSpc>
                <a:spcPct val="100000"/>
              </a:lnSpc>
              <a:buClr>
                <a:srgbClr val="EFA12D"/>
              </a:buClr>
              <a:buSzPct val="69642"/>
              <a:buFont typeface="Wingdings"/>
              <a:buChar char=""/>
              <a:tabLst>
                <a:tab algn="l" pos="355600"/>
              </a:tabLst>
            </a:pPr>
            <a:r>
              <a:rPr b="1" dirty="0" sz="2800" spc="-5">
                <a:solidFill>
                  <a:srgbClr val="4E3A2F"/>
                </a:solidFill>
                <a:latin typeface="Cambria"/>
                <a:cs typeface="Cambria"/>
              </a:rPr>
              <a:t>Sound </a:t>
            </a:r>
            <a:r>
              <a:rPr b="1" dirty="0" sz="2800" spc="-10">
                <a:solidFill>
                  <a:srgbClr val="4E3A2F"/>
                </a:solidFill>
                <a:latin typeface="Cambria"/>
                <a:cs typeface="Cambria"/>
              </a:rPr>
              <a:t>becomes undesirable when </a:t>
            </a:r>
            <a:r>
              <a:rPr b="1" dirty="0" sz="2800" spc="-5">
                <a:solidFill>
                  <a:srgbClr val="4E3A2F"/>
                </a:solidFill>
                <a:latin typeface="Cambria"/>
                <a:cs typeface="Cambria"/>
              </a:rPr>
              <a:t>it </a:t>
            </a:r>
            <a:r>
              <a:rPr b="1" dirty="0" sz="2800" spc="-10">
                <a:solidFill>
                  <a:srgbClr val="4E3A2F"/>
                </a:solidFill>
                <a:latin typeface="Cambria"/>
                <a:cs typeface="Cambria"/>
              </a:rPr>
              <a:t>disturbs the  </a:t>
            </a:r>
            <a:r>
              <a:rPr b="1" dirty="0" sz="2800" spc="-5">
                <a:solidFill>
                  <a:srgbClr val="4E3A2F"/>
                </a:solidFill>
                <a:latin typeface="Cambria"/>
                <a:cs typeface="Cambria"/>
              </a:rPr>
              <a:t>normal </a:t>
            </a:r>
            <a:r>
              <a:rPr b="1" dirty="0" sz="2800" spc="-15">
                <a:solidFill>
                  <a:srgbClr val="4E3A2F"/>
                </a:solidFill>
                <a:latin typeface="Cambria"/>
                <a:cs typeface="Cambria"/>
              </a:rPr>
              <a:t>activities </a:t>
            </a:r>
            <a:r>
              <a:rPr b="1" dirty="0" sz="2800" spc="-5">
                <a:solidFill>
                  <a:srgbClr val="4E3A2F"/>
                </a:solidFill>
                <a:latin typeface="Cambria"/>
                <a:cs typeface="Cambria"/>
              </a:rPr>
              <a:t>such as </a:t>
            </a:r>
            <a:r>
              <a:rPr b="1" dirty="0" sz="2800" spc="-15">
                <a:solidFill>
                  <a:srgbClr val="4E3A2F"/>
                </a:solidFill>
                <a:latin typeface="Cambria"/>
                <a:cs typeface="Cambria"/>
              </a:rPr>
              <a:t>working, </a:t>
            </a:r>
            <a:r>
              <a:rPr b="1" dirty="0" sz="2800" spc="-5">
                <a:solidFill>
                  <a:srgbClr val="4E3A2F"/>
                </a:solidFill>
                <a:latin typeface="Cambria"/>
                <a:cs typeface="Cambria"/>
              </a:rPr>
              <a:t>sleeping, </a:t>
            </a:r>
            <a:r>
              <a:rPr b="1" dirty="0" sz="2800" spc="-10">
                <a:solidFill>
                  <a:srgbClr val="4E3A2F"/>
                </a:solidFill>
                <a:latin typeface="Cambria"/>
                <a:cs typeface="Cambria"/>
              </a:rPr>
              <a:t>and  during</a:t>
            </a:r>
            <a:r>
              <a:rPr b="1" dirty="0" sz="2800" spc="-20">
                <a:solidFill>
                  <a:srgbClr val="4E3A2F"/>
                </a:solidFill>
                <a:latin typeface="Cambria"/>
                <a:cs typeface="Cambria"/>
              </a:rPr>
              <a:t> </a:t>
            </a:r>
            <a:r>
              <a:rPr b="1" dirty="0" sz="2800" spc="-15">
                <a:solidFill>
                  <a:srgbClr val="4E3A2F"/>
                </a:solidFill>
                <a:latin typeface="Cambria"/>
                <a:cs typeface="Cambria"/>
              </a:rPr>
              <a:t>conversations.</a:t>
            </a:r>
            <a:endParaRPr sz="28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lr>
                <a:srgbClr val="EFA12D"/>
              </a:buClr>
              <a:buFont typeface="Wingdings"/>
              <a:buChar char=""/>
            </a:pPr>
            <a:endParaRPr sz="4050">
              <a:latin typeface="Times New Roman"/>
              <a:cs typeface="Times New Roman"/>
            </a:endParaRPr>
          </a:p>
          <a:p>
            <a:pPr indent="-342900" marL="355600" marR="147955">
              <a:lnSpc>
                <a:spcPct val="100000"/>
              </a:lnSpc>
              <a:buClr>
                <a:srgbClr val="EFA12D"/>
              </a:buClr>
              <a:buSzPct val="69642"/>
              <a:buFont typeface="Wingdings"/>
              <a:buChar char=""/>
              <a:tabLst>
                <a:tab algn="l" pos="355600"/>
              </a:tabLst>
            </a:pPr>
            <a:r>
              <a:rPr b="1" dirty="0" sz="2800" spc="-45">
                <a:solidFill>
                  <a:srgbClr val="4E3A2F"/>
                </a:solidFill>
                <a:latin typeface="Cambria"/>
                <a:cs typeface="Cambria"/>
              </a:rPr>
              <a:t>World </a:t>
            </a:r>
            <a:r>
              <a:rPr b="1" dirty="0" sz="2800" spc="-5">
                <a:solidFill>
                  <a:srgbClr val="4E3A2F"/>
                </a:solidFill>
                <a:latin typeface="Cambria"/>
                <a:cs typeface="Cambria"/>
              </a:rPr>
              <a:t>Health </a:t>
            </a:r>
            <a:r>
              <a:rPr b="1" dirty="0" sz="2800" spc="-10">
                <a:solidFill>
                  <a:srgbClr val="4E3A2F"/>
                </a:solidFill>
                <a:latin typeface="Cambria"/>
                <a:cs typeface="Cambria"/>
              </a:rPr>
              <a:t>Organization stated </a:t>
            </a:r>
            <a:r>
              <a:rPr b="1" dirty="0" sz="2800" spc="-5">
                <a:solidFill>
                  <a:srgbClr val="4E3A2F"/>
                </a:solidFill>
                <a:latin typeface="Cambria"/>
                <a:cs typeface="Cambria"/>
              </a:rPr>
              <a:t>that “Noise must  be </a:t>
            </a:r>
            <a:r>
              <a:rPr b="1" dirty="0" sz="2800" spc="-10">
                <a:solidFill>
                  <a:srgbClr val="4E3A2F"/>
                </a:solidFill>
                <a:latin typeface="Cambria"/>
                <a:cs typeface="Cambria"/>
              </a:rPr>
              <a:t>recognized </a:t>
            </a:r>
            <a:r>
              <a:rPr b="1" dirty="0" sz="2800" spc="-5">
                <a:solidFill>
                  <a:srgbClr val="4E3A2F"/>
                </a:solidFill>
                <a:latin typeface="Cambria"/>
                <a:cs typeface="Cambria"/>
              </a:rPr>
              <a:t>as a </a:t>
            </a:r>
            <a:r>
              <a:rPr b="1" dirty="0" sz="2800" spc="-10">
                <a:solidFill>
                  <a:srgbClr val="4E3A2F"/>
                </a:solidFill>
                <a:latin typeface="Cambria"/>
                <a:cs typeface="Cambria"/>
              </a:rPr>
              <a:t>major threat </a:t>
            </a:r>
            <a:r>
              <a:rPr b="1" dirty="0" sz="2800" spc="-20">
                <a:solidFill>
                  <a:srgbClr val="4E3A2F"/>
                </a:solidFill>
                <a:latin typeface="Cambria"/>
                <a:cs typeface="Cambria"/>
              </a:rPr>
              <a:t>to </a:t>
            </a:r>
            <a:r>
              <a:rPr b="1" dirty="0" sz="2800" spc="-5">
                <a:solidFill>
                  <a:srgbClr val="4E3A2F"/>
                </a:solidFill>
                <a:latin typeface="Cambria"/>
                <a:cs typeface="Cambria"/>
              </a:rPr>
              <a:t>human </a:t>
            </a:r>
            <a:r>
              <a:rPr b="1" dirty="0" sz="2800" spc="-15">
                <a:solidFill>
                  <a:srgbClr val="4E3A2F"/>
                </a:solidFill>
                <a:latin typeface="Cambria"/>
                <a:cs typeface="Cambria"/>
              </a:rPr>
              <a:t>well-  </a:t>
            </a:r>
            <a:r>
              <a:rPr b="1" dirty="0" sz="2800" spc="-5">
                <a:solidFill>
                  <a:srgbClr val="4E3A2F"/>
                </a:solidFill>
                <a:latin typeface="Cambria"/>
                <a:cs typeface="Cambria"/>
              </a:rPr>
              <a:t>being”</a:t>
            </a:r>
            <a:endParaRPr sz="28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9" name="object 2"/>
          <p:cNvSpPr/>
          <p:nvPr/>
        </p:nvSpPr>
        <p:spPr>
          <a:xfrm>
            <a:off x="391668" y="135636"/>
            <a:ext cx="8400288" cy="897635"/>
          </a:xfrm>
          <a:prstGeom prst="rect"/>
          <a:blipFill>
            <a:blip xmlns:r="http://schemas.openxmlformats.org/officeDocument/2006/relationships" r:embed="rId1" cstate="print"/>
            <a:stretch>
              <a:fillRect/>
            </a:stretch>
          </a:blipFill>
        </p:spPr>
        <p:txBody>
          <a:bodyPr bIns="0" lIns="0" rIns="0" rtlCol="0" tIns="0" wrap="square"/>
          <a:p/>
        </p:txBody>
      </p:sp>
      <p:sp>
        <p:nvSpPr>
          <p:cNvPr id="1048620" name="object 3"/>
          <p:cNvSpPr txBox="1">
            <a:spLocks noGrp="1"/>
          </p:cNvSpPr>
          <p:nvPr>
            <p:ph type="title"/>
          </p:nvPr>
        </p:nvSpPr>
        <p:spPr>
          <a:xfrm>
            <a:off x="724001" y="284429"/>
            <a:ext cx="7694930" cy="697230"/>
          </a:xfrm>
          <a:prstGeom prst="rect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bIns="0" lIns="0" rIns="0" rtlCol="0" tIns="13335" vert="horz" wrap="square">
            <a:spAutoFit/>
          </a:bodyPr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4400" spc="-50"/>
              <a:t>ENVIRONMENTAL</a:t>
            </a:r>
            <a:r>
              <a:rPr dirty="0" sz="4400" spc="-65"/>
              <a:t> </a:t>
            </a:r>
            <a:r>
              <a:rPr dirty="0" sz="4400" spc="-20"/>
              <a:t>POLLUTION</a:t>
            </a:r>
            <a:endParaRPr dirty="0" sz="4400"/>
          </a:p>
        </p:txBody>
      </p:sp>
      <p:sp>
        <p:nvSpPr>
          <p:cNvPr id="1048621" name="object 4"/>
          <p:cNvSpPr txBox="1"/>
          <p:nvPr/>
        </p:nvSpPr>
        <p:spPr>
          <a:xfrm>
            <a:off x="231140" y="1702054"/>
            <a:ext cx="8709660" cy="4156710"/>
          </a:xfrm>
          <a:prstGeom prst="rect"/>
        </p:spPr>
        <p:txBody>
          <a:bodyPr bIns="0" lIns="0" rIns="0" rtlCol="0" tIns="12065" vert="horz" wrap="square">
            <a:spAutoFit/>
          </a:bodyPr>
          <a:p>
            <a:pPr indent="-342900" marL="355600" marR="5080">
              <a:lnSpc>
                <a:spcPct val="100000"/>
              </a:lnSpc>
              <a:spcBef>
                <a:spcPts val="95"/>
              </a:spcBef>
              <a:buClr>
                <a:srgbClr val="A4634E"/>
              </a:buClr>
              <a:buSzPct val="68181"/>
              <a:buFont typeface="Wingdings"/>
              <a:buChar char=""/>
              <a:tabLst>
                <a:tab algn="l" pos="354965"/>
                <a:tab algn="l" pos="355600"/>
              </a:tabLst>
            </a:pPr>
            <a:r>
              <a:rPr b="1" dirty="0" sz="2200" spc="-15">
                <a:solidFill>
                  <a:srgbClr val="4E3A2F"/>
                </a:solidFill>
                <a:latin typeface="Cambria"/>
                <a:cs typeface="Cambria"/>
              </a:rPr>
              <a:t>Environmental Pollution </a:t>
            </a:r>
            <a:r>
              <a:rPr b="1" dirty="0" sz="2200" spc="-5">
                <a:solidFill>
                  <a:srgbClr val="4E3A2F"/>
                </a:solidFill>
                <a:latin typeface="Cambria"/>
                <a:cs typeface="Cambria"/>
              </a:rPr>
              <a:t>can be </a:t>
            </a:r>
            <a:r>
              <a:rPr b="1" dirty="0" sz="2200" spc="-10">
                <a:solidFill>
                  <a:srgbClr val="4E3A2F"/>
                </a:solidFill>
                <a:latin typeface="Cambria"/>
                <a:cs typeface="Cambria"/>
              </a:rPr>
              <a:t>defined </a:t>
            </a:r>
            <a:r>
              <a:rPr b="1" dirty="0" sz="2200" spc="-5">
                <a:solidFill>
                  <a:srgbClr val="4E3A2F"/>
                </a:solidFill>
                <a:latin typeface="Cambria"/>
                <a:cs typeface="Cambria"/>
              </a:rPr>
              <a:t>as </a:t>
            </a:r>
            <a:r>
              <a:rPr b="1" dirty="0" sz="2200" spc="-35">
                <a:solidFill>
                  <a:srgbClr val="4E3A2F"/>
                </a:solidFill>
                <a:latin typeface="Cambria"/>
                <a:cs typeface="Cambria"/>
              </a:rPr>
              <a:t>any </a:t>
            </a:r>
            <a:r>
              <a:rPr b="1" dirty="0" sz="2200" spc="-15">
                <a:solidFill>
                  <a:srgbClr val="4E3A2F"/>
                </a:solidFill>
                <a:latin typeface="Cambria"/>
                <a:cs typeface="Cambria"/>
              </a:rPr>
              <a:t>undesirable  </a:t>
            </a:r>
            <a:r>
              <a:rPr b="1" dirty="0" sz="2200" spc="-5">
                <a:solidFill>
                  <a:srgbClr val="4E3A2F"/>
                </a:solidFill>
                <a:latin typeface="Cambria"/>
                <a:cs typeface="Cambria"/>
              </a:rPr>
              <a:t>change in </a:t>
            </a:r>
            <a:r>
              <a:rPr b="1" dirty="0" sz="2200" spc="-20">
                <a:solidFill>
                  <a:srgbClr val="C00000"/>
                </a:solidFill>
                <a:latin typeface="Cambria"/>
                <a:cs typeface="Cambria"/>
              </a:rPr>
              <a:t>physical, </a:t>
            </a:r>
            <a:r>
              <a:rPr b="1" dirty="0" sz="2200" spc="-5">
                <a:solidFill>
                  <a:srgbClr val="C00000"/>
                </a:solidFill>
                <a:latin typeface="Cambria"/>
                <a:cs typeface="Cambria"/>
              </a:rPr>
              <a:t>chemical</a:t>
            </a:r>
            <a:r>
              <a:rPr b="1" dirty="0" sz="2200" spc="-5">
                <a:solidFill>
                  <a:srgbClr val="4E3A2F"/>
                </a:solidFill>
                <a:latin typeface="Cambria"/>
                <a:cs typeface="Cambria"/>
              </a:rPr>
              <a:t>, or </a:t>
            </a:r>
            <a:r>
              <a:rPr b="1" dirty="0" sz="2200" spc="-10">
                <a:solidFill>
                  <a:srgbClr val="C00000"/>
                </a:solidFill>
                <a:latin typeface="Cambria"/>
                <a:cs typeface="Cambria"/>
              </a:rPr>
              <a:t>biological </a:t>
            </a:r>
            <a:r>
              <a:rPr b="1" dirty="0" sz="2200" spc="-10">
                <a:solidFill>
                  <a:srgbClr val="4E3A2F"/>
                </a:solidFill>
                <a:latin typeface="Cambria"/>
                <a:cs typeface="Cambria"/>
              </a:rPr>
              <a:t>characteristics </a:t>
            </a:r>
            <a:r>
              <a:rPr b="1" dirty="0" sz="2200" spc="-5">
                <a:solidFill>
                  <a:srgbClr val="4E3A2F"/>
                </a:solidFill>
                <a:latin typeface="Cambria"/>
                <a:cs typeface="Cambria"/>
              </a:rPr>
              <a:t>of </a:t>
            </a:r>
            <a:r>
              <a:rPr b="1" dirty="0" sz="2200" spc="-35">
                <a:solidFill>
                  <a:srgbClr val="4E3A2F"/>
                </a:solidFill>
                <a:latin typeface="Cambria"/>
                <a:cs typeface="Cambria"/>
              </a:rPr>
              <a:t>any  </a:t>
            </a:r>
            <a:r>
              <a:rPr b="1" dirty="0" sz="2200" spc="-10">
                <a:solidFill>
                  <a:srgbClr val="4E3A2F"/>
                </a:solidFill>
                <a:latin typeface="Cambria"/>
                <a:cs typeface="Cambria"/>
              </a:rPr>
              <a:t>component </a:t>
            </a:r>
            <a:r>
              <a:rPr b="1" dirty="0" sz="2200" spc="-5">
                <a:solidFill>
                  <a:srgbClr val="4E3A2F"/>
                </a:solidFill>
                <a:latin typeface="Cambria"/>
                <a:cs typeface="Cambria"/>
              </a:rPr>
              <a:t>of </a:t>
            </a:r>
            <a:r>
              <a:rPr b="1" dirty="0" sz="2200" spc="-10">
                <a:solidFill>
                  <a:srgbClr val="4E3A2F"/>
                </a:solidFill>
                <a:latin typeface="Cambria"/>
                <a:cs typeface="Cambria"/>
              </a:rPr>
              <a:t>the </a:t>
            </a:r>
            <a:r>
              <a:rPr b="1" dirty="0" sz="2200" spc="-20">
                <a:solidFill>
                  <a:srgbClr val="4E3A2F"/>
                </a:solidFill>
                <a:latin typeface="Cambria"/>
                <a:cs typeface="Cambria"/>
              </a:rPr>
              <a:t>environment </a:t>
            </a:r>
            <a:r>
              <a:rPr b="1" dirty="0" sz="2200" spc="-15">
                <a:solidFill>
                  <a:srgbClr val="4E3A2F"/>
                </a:solidFill>
                <a:latin typeface="Cambria"/>
                <a:cs typeface="Cambria"/>
              </a:rPr>
              <a:t>i.e. </a:t>
            </a:r>
            <a:r>
              <a:rPr b="1" dirty="0" sz="2200" spc="-60">
                <a:solidFill>
                  <a:srgbClr val="4E3A2F"/>
                </a:solidFill>
                <a:latin typeface="Cambria"/>
                <a:cs typeface="Cambria"/>
              </a:rPr>
              <a:t>air, </a:t>
            </a:r>
            <a:r>
              <a:rPr b="1" dirty="0" sz="2200" spc="-55">
                <a:solidFill>
                  <a:srgbClr val="4E3A2F"/>
                </a:solidFill>
                <a:latin typeface="Cambria"/>
                <a:cs typeface="Cambria"/>
              </a:rPr>
              <a:t>water, </a:t>
            </a:r>
            <a:r>
              <a:rPr b="1" dirty="0" sz="2200" spc="-5">
                <a:solidFill>
                  <a:srgbClr val="4E3A2F"/>
                </a:solidFill>
                <a:latin typeface="Cambria"/>
                <a:cs typeface="Cambria"/>
              </a:rPr>
              <a:t>soil </a:t>
            </a:r>
            <a:r>
              <a:rPr b="1" dirty="0" sz="2200" spc="-10">
                <a:solidFill>
                  <a:srgbClr val="4E3A2F"/>
                </a:solidFill>
                <a:latin typeface="Cambria"/>
                <a:cs typeface="Cambria"/>
              </a:rPr>
              <a:t>which </a:t>
            </a:r>
            <a:r>
              <a:rPr b="1" dirty="0" sz="2200" spc="-5">
                <a:solidFill>
                  <a:srgbClr val="4E3A2F"/>
                </a:solidFill>
                <a:latin typeface="Cambria"/>
                <a:cs typeface="Cambria"/>
              </a:rPr>
              <a:t>can </a:t>
            </a:r>
            <a:r>
              <a:rPr b="1" dirty="0" sz="2200" spc="-10">
                <a:solidFill>
                  <a:srgbClr val="4E3A2F"/>
                </a:solidFill>
                <a:latin typeface="Cambria"/>
                <a:cs typeface="Cambria"/>
              </a:rPr>
              <a:t>cause  </a:t>
            </a:r>
            <a:r>
              <a:rPr b="1" dirty="0" sz="2200" spc="-5">
                <a:solidFill>
                  <a:srgbClr val="4E3A2F"/>
                </a:solidFill>
                <a:latin typeface="Cambria"/>
                <a:cs typeface="Cambria"/>
              </a:rPr>
              <a:t>harmful effects on </a:t>
            </a:r>
            <a:r>
              <a:rPr b="1" dirty="0" sz="2200" spc="-15">
                <a:solidFill>
                  <a:srgbClr val="4E3A2F"/>
                </a:solidFill>
                <a:latin typeface="Cambria"/>
                <a:cs typeface="Cambria"/>
              </a:rPr>
              <a:t>various </a:t>
            </a:r>
            <a:r>
              <a:rPr b="1" dirty="0" sz="2200" spc="-10">
                <a:solidFill>
                  <a:srgbClr val="4E3A2F"/>
                </a:solidFill>
                <a:latin typeface="Cambria"/>
                <a:cs typeface="Cambria"/>
              </a:rPr>
              <a:t>forms </a:t>
            </a:r>
            <a:r>
              <a:rPr b="1" dirty="0" sz="2200" spc="-5">
                <a:solidFill>
                  <a:srgbClr val="4E3A2F"/>
                </a:solidFill>
                <a:latin typeface="Cambria"/>
                <a:cs typeface="Cambria"/>
              </a:rPr>
              <a:t>of </a:t>
            </a:r>
            <a:r>
              <a:rPr b="1" dirty="0" sz="2200" spc="-10">
                <a:solidFill>
                  <a:srgbClr val="4E3A2F"/>
                </a:solidFill>
                <a:latin typeface="Cambria"/>
                <a:cs typeface="Cambria"/>
              </a:rPr>
              <a:t>life </a:t>
            </a:r>
            <a:r>
              <a:rPr b="1" dirty="0" sz="2200" spc="-5">
                <a:solidFill>
                  <a:srgbClr val="4E3A2F"/>
                </a:solidFill>
                <a:latin typeface="Cambria"/>
                <a:cs typeface="Cambria"/>
              </a:rPr>
              <a:t>or</a:t>
            </a:r>
            <a:r>
              <a:rPr b="1" dirty="0" sz="2200" spc="20">
                <a:solidFill>
                  <a:srgbClr val="4E3A2F"/>
                </a:solidFill>
                <a:latin typeface="Cambria"/>
                <a:cs typeface="Cambria"/>
              </a:rPr>
              <a:t> </a:t>
            </a:r>
            <a:r>
              <a:rPr b="1" dirty="0" sz="2200" spc="-35">
                <a:solidFill>
                  <a:srgbClr val="4E3A2F"/>
                </a:solidFill>
                <a:latin typeface="Cambria"/>
                <a:cs typeface="Cambria"/>
              </a:rPr>
              <a:t>property.</a:t>
            </a:r>
            <a:endParaRPr sz="22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Clr>
                <a:srgbClr val="A4634E"/>
              </a:buClr>
              <a:buFont typeface="Wingdings"/>
              <a:buChar char=""/>
            </a:pPr>
            <a:endParaRPr sz="3200">
              <a:latin typeface="Times New Roman"/>
              <a:cs typeface="Times New Roman"/>
            </a:endParaRPr>
          </a:p>
          <a:p>
            <a:pPr algn="just" indent="-342900" marL="355600" marR="269875">
              <a:lnSpc>
                <a:spcPct val="100000"/>
              </a:lnSpc>
              <a:buClr>
                <a:srgbClr val="A4634E"/>
              </a:buClr>
              <a:buSzPct val="68181"/>
              <a:buFont typeface="Wingdings"/>
              <a:buChar char=""/>
              <a:tabLst>
                <a:tab algn="l" pos="355600"/>
              </a:tabLst>
            </a:pPr>
            <a:r>
              <a:rPr b="1" dirty="0" sz="2200" spc="-15">
                <a:solidFill>
                  <a:srgbClr val="3A2C23"/>
                </a:solidFill>
                <a:latin typeface="Cambria"/>
                <a:cs typeface="Cambria"/>
              </a:rPr>
              <a:t>Pollution: </a:t>
            </a:r>
            <a:r>
              <a:rPr b="1" dirty="0" sz="2200" spc="-10">
                <a:solidFill>
                  <a:srgbClr val="4E3A2F"/>
                </a:solidFill>
                <a:latin typeface="Cambria"/>
                <a:cs typeface="Cambria"/>
              </a:rPr>
              <a:t>The term pollution </a:t>
            </a:r>
            <a:r>
              <a:rPr b="1" dirty="0" sz="2200" spc="-5">
                <a:solidFill>
                  <a:srgbClr val="4E3A2F"/>
                </a:solidFill>
                <a:latin typeface="Cambria"/>
                <a:cs typeface="Cambria"/>
              </a:rPr>
              <a:t>can be </a:t>
            </a:r>
            <a:r>
              <a:rPr b="1" dirty="0" sz="2200" spc="-10">
                <a:solidFill>
                  <a:srgbClr val="4E3A2F"/>
                </a:solidFill>
                <a:latin typeface="Cambria"/>
                <a:cs typeface="Cambria"/>
              </a:rPr>
              <a:t>defined </a:t>
            </a:r>
            <a:r>
              <a:rPr b="1" dirty="0" sz="2200" spc="-5">
                <a:solidFill>
                  <a:srgbClr val="4E3A2F"/>
                </a:solidFill>
                <a:latin typeface="Cambria"/>
                <a:cs typeface="Cambria"/>
              </a:rPr>
              <a:t>as </a:t>
            </a:r>
            <a:r>
              <a:rPr b="1" dirty="0" sz="2200" spc="-10">
                <a:solidFill>
                  <a:srgbClr val="4E3A2F"/>
                </a:solidFill>
                <a:latin typeface="Cambria"/>
                <a:cs typeface="Cambria"/>
              </a:rPr>
              <a:t>influence </a:t>
            </a:r>
            <a:r>
              <a:rPr b="1" dirty="0" sz="2200" spc="-5">
                <a:solidFill>
                  <a:srgbClr val="4E3A2F"/>
                </a:solidFill>
                <a:latin typeface="Cambria"/>
                <a:cs typeface="Cambria"/>
              </a:rPr>
              <a:t>of </a:t>
            </a:r>
            <a:r>
              <a:rPr b="1" dirty="0" sz="2200" spc="-35">
                <a:solidFill>
                  <a:srgbClr val="4E3A2F"/>
                </a:solidFill>
                <a:latin typeface="Cambria"/>
                <a:cs typeface="Cambria"/>
              </a:rPr>
              <a:t>any  </a:t>
            </a:r>
            <a:r>
              <a:rPr b="1" dirty="0" sz="2200" spc="-5">
                <a:solidFill>
                  <a:srgbClr val="4E3A2F"/>
                </a:solidFill>
                <a:latin typeface="Cambria"/>
                <a:cs typeface="Cambria"/>
              </a:rPr>
              <a:t>substance causing </a:t>
            </a:r>
            <a:r>
              <a:rPr b="1" dirty="0" sz="2200" spc="-10">
                <a:solidFill>
                  <a:srgbClr val="C00000"/>
                </a:solidFill>
                <a:latin typeface="Cambria"/>
                <a:cs typeface="Cambria"/>
              </a:rPr>
              <a:t>nuisance, </a:t>
            </a:r>
            <a:r>
              <a:rPr b="1" dirty="0" sz="2200" spc="-5">
                <a:solidFill>
                  <a:srgbClr val="C00000"/>
                </a:solidFill>
                <a:latin typeface="Cambria"/>
                <a:cs typeface="Cambria"/>
              </a:rPr>
              <a:t>harmful effects</a:t>
            </a:r>
            <a:r>
              <a:rPr b="1" dirty="0" sz="2200" spc="-5">
                <a:solidFill>
                  <a:srgbClr val="4E3A2F"/>
                </a:solidFill>
                <a:latin typeface="Cambria"/>
                <a:cs typeface="Cambria"/>
              </a:rPr>
              <a:t>, </a:t>
            </a:r>
            <a:r>
              <a:rPr b="1" dirty="0" sz="2200" spc="-10">
                <a:solidFill>
                  <a:srgbClr val="4E3A2F"/>
                </a:solidFill>
                <a:latin typeface="Cambria"/>
                <a:cs typeface="Cambria"/>
              </a:rPr>
              <a:t>and </a:t>
            </a:r>
            <a:r>
              <a:rPr b="1" dirty="0" sz="2200" spc="-5">
                <a:solidFill>
                  <a:srgbClr val="C00000"/>
                </a:solidFill>
                <a:latin typeface="Cambria"/>
                <a:cs typeface="Cambria"/>
              </a:rPr>
              <a:t>uneasiness </a:t>
            </a:r>
            <a:r>
              <a:rPr b="1" dirty="0" sz="2200" spc="-15">
                <a:solidFill>
                  <a:srgbClr val="4E3A2F"/>
                </a:solidFill>
                <a:latin typeface="Cambria"/>
                <a:cs typeface="Cambria"/>
              </a:rPr>
              <a:t>to  </a:t>
            </a:r>
            <a:r>
              <a:rPr b="1" dirty="0" sz="2200" spc="-10">
                <a:solidFill>
                  <a:srgbClr val="4E3A2F"/>
                </a:solidFill>
                <a:latin typeface="Cambria"/>
                <a:cs typeface="Cambria"/>
              </a:rPr>
              <a:t>the </a:t>
            </a:r>
            <a:r>
              <a:rPr b="1" dirty="0" sz="2200" spc="-15">
                <a:solidFill>
                  <a:srgbClr val="4E3A2F"/>
                </a:solidFill>
                <a:latin typeface="Cambria"/>
                <a:cs typeface="Cambria"/>
              </a:rPr>
              <a:t>organisms</a:t>
            </a:r>
            <a:endParaRPr sz="22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A4634E"/>
              </a:buClr>
              <a:buFont typeface="Wingdings"/>
              <a:buChar char=""/>
            </a:pPr>
            <a:endParaRPr sz="3200">
              <a:latin typeface="Times New Roman"/>
              <a:cs typeface="Times New Roman"/>
            </a:endParaRPr>
          </a:p>
          <a:p>
            <a:pPr algn="just" indent="-342900" marL="355600" marR="130810">
              <a:lnSpc>
                <a:spcPct val="100000"/>
              </a:lnSpc>
              <a:buClr>
                <a:srgbClr val="A4634E"/>
              </a:buClr>
              <a:buSzPct val="68181"/>
              <a:buFont typeface="Wingdings"/>
              <a:buChar char=""/>
              <a:tabLst>
                <a:tab algn="l" pos="355600"/>
              </a:tabLst>
            </a:pPr>
            <a:r>
              <a:rPr b="1" dirty="0" sz="2200" spc="-15">
                <a:solidFill>
                  <a:srgbClr val="3A2C23"/>
                </a:solidFill>
                <a:latin typeface="Cambria"/>
                <a:cs typeface="Cambria"/>
              </a:rPr>
              <a:t>Pollutant</a:t>
            </a:r>
            <a:r>
              <a:rPr b="1" dirty="0" sz="2200" i="1" spc="-15">
                <a:solidFill>
                  <a:srgbClr val="4E3A2F"/>
                </a:solidFill>
                <a:latin typeface="Cambria"/>
                <a:cs typeface="Cambria"/>
              </a:rPr>
              <a:t>:- </a:t>
            </a:r>
            <a:r>
              <a:rPr b="1" dirty="0" sz="2200" spc="-35">
                <a:solidFill>
                  <a:srgbClr val="4E3A2F"/>
                </a:solidFill>
                <a:latin typeface="Cambria"/>
                <a:cs typeface="Cambria"/>
              </a:rPr>
              <a:t>Any </a:t>
            </a:r>
            <a:r>
              <a:rPr b="1" dirty="0" sz="2200" spc="-5">
                <a:solidFill>
                  <a:srgbClr val="4E3A2F"/>
                </a:solidFill>
                <a:latin typeface="Cambria"/>
                <a:cs typeface="Cambria"/>
              </a:rPr>
              <a:t>substance causing </a:t>
            </a:r>
            <a:r>
              <a:rPr b="1" dirty="0" sz="2200" spc="-10">
                <a:solidFill>
                  <a:srgbClr val="C00000"/>
                </a:solidFill>
                <a:latin typeface="Cambria"/>
                <a:cs typeface="Cambria"/>
              </a:rPr>
              <a:t>Nuisance </a:t>
            </a:r>
            <a:r>
              <a:rPr b="1" dirty="0" sz="2200" spc="-5">
                <a:solidFill>
                  <a:srgbClr val="4E3A2F"/>
                </a:solidFill>
                <a:latin typeface="Cambria"/>
                <a:cs typeface="Cambria"/>
              </a:rPr>
              <a:t>or </a:t>
            </a:r>
            <a:r>
              <a:rPr b="1" dirty="0" sz="2200" spc="-5">
                <a:solidFill>
                  <a:srgbClr val="C00000"/>
                </a:solidFill>
                <a:latin typeface="Cambria"/>
                <a:cs typeface="Cambria"/>
              </a:rPr>
              <a:t>harmful effects </a:t>
            </a:r>
            <a:r>
              <a:rPr b="1" dirty="0" sz="2200" spc="-10">
                <a:solidFill>
                  <a:srgbClr val="4E3A2F"/>
                </a:solidFill>
                <a:latin typeface="Cambria"/>
                <a:cs typeface="Cambria"/>
              </a:rPr>
              <a:t>or </a:t>
            </a:r>
            <a:r>
              <a:rPr b="1" dirty="0" sz="2200" spc="-10">
                <a:solidFill>
                  <a:srgbClr val="C00000"/>
                </a:solidFill>
                <a:latin typeface="Cambria"/>
                <a:cs typeface="Cambria"/>
              </a:rPr>
              <a:t> </a:t>
            </a:r>
            <a:r>
              <a:rPr b="1" dirty="0" sz="2200" spc="-5">
                <a:solidFill>
                  <a:srgbClr val="C00000"/>
                </a:solidFill>
                <a:latin typeface="Cambria"/>
                <a:cs typeface="Cambria"/>
              </a:rPr>
              <a:t>uneasiness </a:t>
            </a:r>
            <a:r>
              <a:rPr b="1" dirty="0" sz="2200" spc="-15">
                <a:solidFill>
                  <a:srgbClr val="4E3A2F"/>
                </a:solidFill>
                <a:latin typeface="Cambria"/>
                <a:cs typeface="Cambria"/>
              </a:rPr>
              <a:t>to </a:t>
            </a:r>
            <a:r>
              <a:rPr b="1" dirty="0" sz="2200" spc="-10">
                <a:solidFill>
                  <a:srgbClr val="4E3A2F"/>
                </a:solidFill>
                <a:latin typeface="Cambria"/>
                <a:cs typeface="Cambria"/>
              </a:rPr>
              <a:t>the </a:t>
            </a:r>
            <a:r>
              <a:rPr b="1" dirty="0" sz="2200" spc="-15">
                <a:solidFill>
                  <a:srgbClr val="4E3A2F"/>
                </a:solidFill>
                <a:latin typeface="Cambria"/>
                <a:cs typeface="Cambria"/>
              </a:rPr>
              <a:t>organisms, </a:t>
            </a:r>
            <a:r>
              <a:rPr b="1" dirty="0" sz="2200" spc="-5">
                <a:solidFill>
                  <a:srgbClr val="4E3A2F"/>
                </a:solidFill>
                <a:latin typeface="Cambria"/>
                <a:cs typeface="Cambria"/>
              </a:rPr>
              <a:t>then that </a:t>
            </a:r>
            <a:r>
              <a:rPr b="1" dirty="0" sz="2200" spc="-10">
                <a:solidFill>
                  <a:srgbClr val="4E3A2F"/>
                </a:solidFill>
                <a:latin typeface="Cambria"/>
                <a:cs typeface="Cambria"/>
              </a:rPr>
              <a:t>particular </a:t>
            </a:r>
            <a:r>
              <a:rPr b="1" dirty="0" sz="2200" spc="-5">
                <a:solidFill>
                  <a:srgbClr val="4E3A2F"/>
                </a:solidFill>
                <a:latin typeface="Cambria"/>
                <a:cs typeface="Cambria"/>
              </a:rPr>
              <a:t>substance </a:t>
            </a:r>
            <a:r>
              <a:rPr b="1" dirty="0" sz="2200" spc="-30">
                <a:solidFill>
                  <a:srgbClr val="4E3A2F"/>
                </a:solidFill>
                <a:latin typeface="Cambria"/>
                <a:cs typeface="Cambria"/>
              </a:rPr>
              <a:t>may  </a:t>
            </a:r>
            <a:r>
              <a:rPr b="1" dirty="0" sz="2200" spc="-5">
                <a:solidFill>
                  <a:srgbClr val="4E3A2F"/>
                </a:solidFill>
                <a:latin typeface="Cambria"/>
                <a:cs typeface="Cambria"/>
              </a:rPr>
              <a:t>be called as </a:t>
            </a:r>
            <a:r>
              <a:rPr b="1" dirty="0" sz="2200" spc="-10">
                <a:solidFill>
                  <a:srgbClr val="4E3A2F"/>
                </a:solidFill>
                <a:latin typeface="Cambria"/>
                <a:cs typeface="Cambria"/>
              </a:rPr>
              <a:t>the</a:t>
            </a:r>
            <a:r>
              <a:rPr b="1" dirty="0" sz="2200">
                <a:solidFill>
                  <a:srgbClr val="4E3A2F"/>
                </a:solidFill>
                <a:latin typeface="Cambria"/>
                <a:cs typeface="Cambria"/>
              </a:rPr>
              <a:t> </a:t>
            </a:r>
            <a:r>
              <a:rPr b="1" dirty="0" sz="2200" spc="-5">
                <a:solidFill>
                  <a:srgbClr val="4E3A2F"/>
                </a:solidFill>
                <a:latin typeface="Cambria"/>
                <a:cs typeface="Cambria"/>
              </a:rPr>
              <a:t>pollutant.</a:t>
            </a:r>
            <a:endParaRPr sz="22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9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59" name="object 2"/>
          <p:cNvSpPr/>
          <p:nvPr/>
        </p:nvSpPr>
        <p:spPr>
          <a:xfrm>
            <a:off x="0" y="19811"/>
            <a:ext cx="9144000" cy="1095756"/>
          </a:xfrm>
          <a:prstGeom prst="rect"/>
          <a:blipFill>
            <a:blip xmlns:r="http://schemas.openxmlformats.org/officeDocument/2006/relationships" r:embed="rId1" cstate="print"/>
            <a:stretch>
              <a:fillRect/>
            </a:stretch>
          </a:blipFill>
        </p:spPr>
        <p:txBody>
          <a:bodyPr bIns="0" lIns="0" rIns="0" rtlCol="0" tIns="0" wrap="square"/>
          <a:p/>
        </p:txBody>
      </p:sp>
      <p:sp>
        <p:nvSpPr>
          <p:cNvPr id="1048760" name="object 3"/>
          <p:cNvSpPr txBox="1">
            <a:spLocks noGrp="1"/>
          </p:cNvSpPr>
          <p:nvPr>
            <p:ph type="title"/>
          </p:nvPr>
        </p:nvSpPr>
        <p:spPr>
          <a:xfrm>
            <a:off x="321665" y="205181"/>
            <a:ext cx="8498840" cy="1612900"/>
          </a:xfrm>
          <a:prstGeom prst="rect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bIns="0" lIns="0" rIns="0" rtlCol="0" tIns="12700" vert="horz" wrap="square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400" spc="-235"/>
              <a:t>WAYS </a:t>
            </a:r>
            <a:r>
              <a:rPr dirty="0" sz="5400" spc="-80"/>
              <a:t>TO </a:t>
            </a:r>
            <a:r>
              <a:rPr dirty="0" sz="5400" spc="-55"/>
              <a:t>STOP</a:t>
            </a:r>
            <a:r>
              <a:rPr dirty="0" sz="5400" spc="180"/>
              <a:t> </a:t>
            </a:r>
            <a:r>
              <a:rPr dirty="0" sz="5400" spc="-25"/>
              <a:t>POLLUTION</a:t>
            </a:r>
            <a:endParaRPr dirty="0" sz="5400"/>
          </a:p>
        </p:txBody>
      </p:sp>
      <p:sp>
        <p:nvSpPr>
          <p:cNvPr id="1048761" name="object 4"/>
          <p:cNvSpPr txBox="1"/>
          <p:nvPr/>
        </p:nvSpPr>
        <p:spPr>
          <a:xfrm>
            <a:off x="78739" y="1700529"/>
            <a:ext cx="8868410" cy="4152266"/>
          </a:xfrm>
          <a:prstGeom prst="rect"/>
        </p:spPr>
        <p:txBody>
          <a:bodyPr bIns="0" lIns="0" rIns="0" rtlCol="0" tIns="12065" vert="horz" wrap="square">
            <a:spAutoFit/>
          </a:bodyPr>
          <a:p>
            <a:pPr indent="-342900" marL="355600" marR="497205">
              <a:lnSpc>
                <a:spcPct val="100000"/>
              </a:lnSpc>
              <a:spcBef>
                <a:spcPts val="95"/>
              </a:spcBef>
              <a:buClr>
                <a:srgbClr val="EFA12D"/>
              </a:buClr>
              <a:buSzPct val="69642"/>
              <a:buFont typeface="Wingdings"/>
              <a:buChar char=""/>
              <a:tabLst>
                <a:tab algn="l" pos="355600"/>
              </a:tabLst>
            </a:pPr>
            <a:r>
              <a:rPr b="1" dirty="0" sz="2800" spc="-100">
                <a:solidFill>
                  <a:srgbClr val="4E3A2F"/>
                </a:solidFill>
                <a:latin typeface="Cambria"/>
                <a:cs typeface="Cambria"/>
              </a:rPr>
              <a:t>We </a:t>
            </a:r>
            <a:r>
              <a:rPr b="1" dirty="0" sz="2800" spc="-25">
                <a:solidFill>
                  <a:srgbClr val="4E3A2F"/>
                </a:solidFill>
                <a:latin typeface="Cambria"/>
                <a:cs typeface="Cambria"/>
              </a:rPr>
              <a:t>believe </a:t>
            </a:r>
            <a:r>
              <a:rPr b="1" dirty="0" sz="2800" spc="-10">
                <a:solidFill>
                  <a:srgbClr val="4E3A2F"/>
                </a:solidFill>
                <a:latin typeface="Cambria"/>
                <a:cs typeface="Cambria"/>
              </a:rPr>
              <a:t>that </a:t>
            </a:r>
            <a:r>
              <a:rPr b="1" dirty="0" sz="2800" spc="-5">
                <a:solidFill>
                  <a:srgbClr val="4E3A2F"/>
                </a:solidFill>
                <a:latin typeface="Cambria"/>
                <a:cs typeface="Cambria"/>
              </a:rPr>
              <a:t>it is </a:t>
            </a:r>
            <a:r>
              <a:rPr b="1" dirty="0" sz="2800" spc="-10">
                <a:solidFill>
                  <a:srgbClr val="4E3A2F"/>
                </a:solidFill>
                <a:latin typeface="Cambria"/>
                <a:cs typeface="Cambria"/>
              </a:rPr>
              <a:t>the </a:t>
            </a:r>
            <a:r>
              <a:rPr b="1" dirty="0" sz="2800" spc="-5">
                <a:solidFill>
                  <a:srgbClr val="4E3A2F"/>
                </a:solidFill>
                <a:latin typeface="Cambria"/>
                <a:cs typeface="Cambria"/>
              </a:rPr>
              <a:t>responsible </a:t>
            </a:r>
            <a:r>
              <a:rPr b="1" dirty="0" sz="2800" spc="-10">
                <a:solidFill>
                  <a:srgbClr val="4E3A2F"/>
                </a:solidFill>
                <a:latin typeface="Cambria"/>
                <a:cs typeface="Cambria"/>
              </a:rPr>
              <a:t>thing </a:t>
            </a:r>
            <a:r>
              <a:rPr b="1" dirty="0" sz="2800" spc="-20">
                <a:solidFill>
                  <a:srgbClr val="4E3A2F"/>
                </a:solidFill>
                <a:latin typeface="Cambria"/>
                <a:cs typeface="Cambria"/>
              </a:rPr>
              <a:t>to </a:t>
            </a:r>
            <a:r>
              <a:rPr b="1" dirty="0" sz="2800" spc="-5">
                <a:solidFill>
                  <a:srgbClr val="4E3A2F"/>
                </a:solidFill>
                <a:latin typeface="Cambria"/>
                <a:cs typeface="Cambria"/>
              </a:rPr>
              <a:t>do </a:t>
            </a:r>
            <a:r>
              <a:rPr b="1" dirty="0" sz="2800" spc="-25">
                <a:solidFill>
                  <a:srgbClr val="4E3A2F"/>
                </a:solidFill>
                <a:latin typeface="Cambria"/>
                <a:cs typeface="Cambria"/>
              </a:rPr>
              <a:t>to  </a:t>
            </a:r>
            <a:r>
              <a:rPr b="1" dirty="0" sz="2800" spc="-10">
                <a:solidFill>
                  <a:srgbClr val="4E3A2F"/>
                </a:solidFill>
                <a:latin typeface="Cambria"/>
                <a:cs typeface="Cambria"/>
              </a:rPr>
              <a:t>increase</a:t>
            </a:r>
            <a:r>
              <a:rPr b="1" dirty="0" sz="2800" spc="-30">
                <a:solidFill>
                  <a:srgbClr val="4E3A2F"/>
                </a:solidFill>
                <a:latin typeface="Cambria"/>
                <a:cs typeface="Cambria"/>
              </a:rPr>
              <a:t> </a:t>
            </a:r>
            <a:r>
              <a:rPr b="1" dirty="0" sz="2800" spc="-15">
                <a:solidFill>
                  <a:srgbClr val="4E3A2F"/>
                </a:solidFill>
                <a:latin typeface="Cambria"/>
                <a:cs typeface="Cambria"/>
              </a:rPr>
              <a:t>recycling.</a:t>
            </a:r>
            <a:endParaRPr sz="28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lr>
                <a:srgbClr val="EFA12D"/>
              </a:buClr>
              <a:buFont typeface="Wingdings"/>
              <a:buChar char=""/>
            </a:pPr>
            <a:endParaRPr sz="4050">
              <a:latin typeface="Times New Roman"/>
              <a:cs typeface="Times New Roman"/>
            </a:endParaRPr>
          </a:p>
          <a:p>
            <a:pPr indent="-342900" marL="355600" marR="501015">
              <a:lnSpc>
                <a:spcPct val="100000"/>
              </a:lnSpc>
              <a:buClr>
                <a:srgbClr val="EFA12D"/>
              </a:buClr>
              <a:buSzPct val="69642"/>
              <a:buFont typeface="Wingdings"/>
              <a:buChar char=""/>
              <a:tabLst>
                <a:tab algn="l" pos="355600"/>
              </a:tabLst>
            </a:pPr>
            <a:r>
              <a:rPr b="1" dirty="0" sz="2800" spc="-5">
                <a:solidFill>
                  <a:srgbClr val="4E3A2F"/>
                </a:solidFill>
                <a:latin typeface="Cambria"/>
                <a:cs typeface="Cambria"/>
              </a:rPr>
              <a:t>It is </a:t>
            </a:r>
            <a:r>
              <a:rPr b="1" dirty="0" sz="2800" spc="-10">
                <a:solidFill>
                  <a:srgbClr val="4E3A2F"/>
                </a:solidFill>
                <a:latin typeface="Cambria"/>
                <a:cs typeface="Cambria"/>
              </a:rPr>
              <a:t>just </a:t>
            </a:r>
            <a:r>
              <a:rPr b="1" dirty="0" sz="2800" spc="-20">
                <a:solidFill>
                  <a:srgbClr val="4E3A2F"/>
                </a:solidFill>
                <a:latin typeface="Cambria"/>
                <a:cs typeface="Cambria"/>
              </a:rPr>
              <a:t>like </a:t>
            </a:r>
            <a:r>
              <a:rPr b="1" dirty="0" sz="2800" spc="-10">
                <a:solidFill>
                  <a:srgbClr val="4E3A2F"/>
                </a:solidFill>
                <a:latin typeface="Cambria"/>
                <a:cs typeface="Cambria"/>
              </a:rPr>
              <a:t>doing </a:t>
            </a:r>
            <a:r>
              <a:rPr b="1" dirty="0" sz="2800" spc="-5">
                <a:solidFill>
                  <a:srgbClr val="4E3A2F"/>
                </a:solidFill>
                <a:latin typeface="Cambria"/>
                <a:cs typeface="Cambria"/>
              </a:rPr>
              <a:t>laundry </a:t>
            </a:r>
            <a:r>
              <a:rPr b="1" dirty="0" sz="2800" spc="-10">
                <a:solidFill>
                  <a:srgbClr val="4E3A2F"/>
                </a:solidFill>
                <a:latin typeface="Cambria"/>
                <a:cs typeface="Cambria"/>
              </a:rPr>
              <a:t>and separating </a:t>
            </a:r>
            <a:r>
              <a:rPr b="1" dirty="0" sz="2800" spc="-5">
                <a:solidFill>
                  <a:srgbClr val="4E3A2F"/>
                </a:solidFill>
                <a:latin typeface="Cambria"/>
                <a:cs typeface="Cambria"/>
              </a:rPr>
              <a:t>blacks  and</a:t>
            </a:r>
            <a:r>
              <a:rPr b="1" dirty="0" sz="2800" spc="-25">
                <a:solidFill>
                  <a:srgbClr val="4E3A2F"/>
                </a:solidFill>
                <a:latin typeface="Cambria"/>
                <a:cs typeface="Cambria"/>
              </a:rPr>
              <a:t> </a:t>
            </a:r>
            <a:r>
              <a:rPr b="1" dirty="0" sz="2800" spc="-10">
                <a:solidFill>
                  <a:srgbClr val="4E3A2F"/>
                </a:solidFill>
                <a:latin typeface="Cambria"/>
                <a:cs typeface="Cambria"/>
              </a:rPr>
              <a:t>colors.</a:t>
            </a:r>
            <a:endParaRPr sz="28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Clr>
                <a:srgbClr val="EFA12D"/>
              </a:buClr>
              <a:buFont typeface="Wingdings"/>
              <a:buChar char=""/>
            </a:pPr>
            <a:endParaRPr sz="4050">
              <a:latin typeface="Times New Roman"/>
              <a:cs typeface="Times New Roman"/>
            </a:endParaRPr>
          </a:p>
          <a:p>
            <a:pPr indent="-342900" marL="355600" marR="5080">
              <a:lnSpc>
                <a:spcPct val="100000"/>
              </a:lnSpc>
              <a:spcBef>
                <a:spcPts val="5"/>
              </a:spcBef>
              <a:buClr>
                <a:srgbClr val="EFA12D"/>
              </a:buClr>
              <a:buSzPct val="69642"/>
              <a:buFont typeface="Wingdings"/>
              <a:buChar char=""/>
              <a:tabLst>
                <a:tab algn="l" pos="355600"/>
              </a:tabLst>
            </a:pPr>
            <a:r>
              <a:rPr b="1" dirty="0" sz="2800" spc="-10">
                <a:solidFill>
                  <a:srgbClr val="4E3A2F"/>
                </a:solidFill>
                <a:latin typeface="Cambria"/>
                <a:cs typeface="Cambria"/>
              </a:rPr>
              <a:t>The residents </a:t>
            </a:r>
            <a:r>
              <a:rPr b="1" dirty="0" sz="2800" spc="-5">
                <a:solidFill>
                  <a:srgbClr val="4E3A2F"/>
                </a:solidFill>
                <a:latin typeface="Cambria"/>
                <a:cs typeface="Cambria"/>
              </a:rPr>
              <a:t>of </a:t>
            </a:r>
            <a:r>
              <a:rPr b="1" dirty="0" sz="2800" spc="-10">
                <a:solidFill>
                  <a:srgbClr val="4E3A2F"/>
                </a:solidFill>
                <a:latin typeface="Cambria"/>
                <a:cs typeface="Cambria"/>
              </a:rPr>
              <a:t>the </a:t>
            </a:r>
            <a:r>
              <a:rPr b="1" dirty="0" sz="2800" spc="-5">
                <a:solidFill>
                  <a:srgbClr val="4E3A2F"/>
                </a:solidFill>
                <a:latin typeface="Cambria"/>
                <a:cs typeface="Cambria"/>
              </a:rPr>
              <a:t>country should </a:t>
            </a:r>
            <a:r>
              <a:rPr b="1" dirty="0" sz="2800" spc="-10">
                <a:solidFill>
                  <a:srgbClr val="4E3A2F"/>
                </a:solidFill>
                <a:latin typeface="Cambria"/>
                <a:cs typeface="Cambria"/>
              </a:rPr>
              <a:t>also try and do  their </a:t>
            </a:r>
            <a:r>
              <a:rPr b="1" dirty="0" sz="2800" spc="-5">
                <a:solidFill>
                  <a:srgbClr val="4E3A2F"/>
                </a:solidFill>
                <a:latin typeface="Cambria"/>
                <a:cs typeface="Cambria"/>
              </a:rPr>
              <a:t>part and </a:t>
            </a:r>
            <a:r>
              <a:rPr b="1" dirty="0" sz="2800" spc="-10">
                <a:solidFill>
                  <a:srgbClr val="4E3A2F"/>
                </a:solidFill>
                <a:latin typeface="Cambria"/>
                <a:cs typeface="Cambria"/>
              </a:rPr>
              <a:t>put </a:t>
            </a:r>
            <a:r>
              <a:rPr b="1" dirty="0" sz="2800" spc="-5">
                <a:solidFill>
                  <a:srgbClr val="4E3A2F"/>
                </a:solidFill>
                <a:latin typeface="Cambria"/>
                <a:cs typeface="Cambria"/>
              </a:rPr>
              <a:t>in at least </a:t>
            </a:r>
            <a:r>
              <a:rPr b="1" dirty="0" sz="2800" spc="-10">
                <a:solidFill>
                  <a:srgbClr val="4E3A2F"/>
                </a:solidFill>
                <a:latin typeface="Cambria"/>
                <a:cs typeface="Cambria"/>
              </a:rPr>
              <a:t>one </a:t>
            </a:r>
            <a:r>
              <a:rPr b="1" dirty="0" sz="2800" spc="-35">
                <a:solidFill>
                  <a:srgbClr val="4E3A2F"/>
                </a:solidFill>
                <a:latin typeface="Cambria"/>
                <a:cs typeface="Cambria"/>
              </a:rPr>
              <a:t>day </a:t>
            </a:r>
            <a:r>
              <a:rPr b="1" dirty="0" sz="2800" spc="-5">
                <a:solidFill>
                  <a:srgbClr val="4E3A2F"/>
                </a:solidFill>
                <a:latin typeface="Cambria"/>
                <a:cs typeface="Cambria"/>
              </a:rPr>
              <a:t>of </a:t>
            </a:r>
            <a:r>
              <a:rPr b="1" dirty="0" sz="2800" spc="-15">
                <a:solidFill>
                  <a:srgbClr val="4E3A2F"/>
                </a:solidFill>
                <a:latin typeface="Cambria"/>
                <a:cs typeface="Cambria"/>
              </a:rPr>
              <a:t>litter </a:t>
            </a:r>
            <a:r>
              <a:rPr b="1" dirty="0" sz="2800" spc="-10">
                <a:solidFill>
                  <a:srgbClr val="4E3A2F"/>
                </a:solidFill>
                <a:latin typeface="Cambria"/>
                <a:cs typeface="Cambria"/>
              </a:rPr>
              <a:t>picking  </a:t>
            </a:r>
            <a:r>
              <a:rPr b="1" dirty="0" sz="2800" spc="-15">
                <a:solidFill>
                  <a:srgbClr val="4E3A2F"/>
                </a:solidFill>
                <a:latin typeface="Cambria"/>
                <a:cs typeface="Cambria"/>
              </a:rPr>
              <a:t>up.</a:t>
            </a:r>
            <a:endParaRPr sz="28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9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62" name="object 2"/>
          <p:cNvSpPr/>
          <p:nvPr/>
        </p:nvSpPr>
        <p:spPr>
          <a:xfrm>
            <a:off x="514350" y="5343525"/>
            <a:ext cx="8629650" cy="15112"/>
          </a:xfrm>
          <a:prstGeom prst="rect"/>
          <a:blipFill>
            <a:blip xmlns:r="http://schemas.openxmlformats.org/officeDocument/2006/relationships" r:embed="rId1" cstate="print"/>
            <a:stretch>
              <a:fillRect/>
            </a:stretch>
          </a:blipFill>
        </p:spPr>
        <p:txBody>
          <a:bodyPr bIns="0" lIns="0" rIns="0" rtlCol="0" tIns="0" wrap="square"/>
          <a:p/>
        </p:txBody>
      </p:sp>
      <p:sp>
        <p:nvSpPr>
          <p:cNvPr id="1048763" name="object 4"/>
          <p:cNvSpPr/>
          <p:nvPr/>
        </p:nvSpPr>
        <p:spPr>
          <a:xfrm>
            <a:off x="1144524" y="736091"/>
            <a:ext cx="7031735" cy="978408"/>
          </a:xfrm>
          <a:prstGeom prst="rect"/>
          <a:blipFill>
            <a:blip xmlns:r="http://schemas.openxmlformats.org/officeDocument/2006/relationships" r:embed="rId2" cstate="print"/>
            <a:stretch>
              <a:fillRect/>
            </a:stretch>
          </a:blipFill>
        </p:spPr>
        <p:txBody>
          <a:bodyPr bIns="0" lIns="0" rIns="0" rtlCol="0" tIns="0" wrap="square"/>
          <a:p/>
        </p:txBody>
      </p:sp>
      <p:sp>
        <p:nvSpPr>
          <p:cNvPr id="1048764" name="object 5"/>
          <p:cNvSpPr txBox="1">
            <a:spLocks noGrp="1"/>
          </p:cNvSpPr>
          <p:nvPr>
            <p:ph type="title"/>
          </p:nvPr>
        </p:nvSpPr>
        <p:spPr>
          <a:xfrm>
            <a:off x="1945200" y="624110"/>
            <a:ext cx="6589200" cy="1079500"/>
          </a:xfrm>
          <a:prstGeom prst="rect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bIns="0" lIns="0" rIns="0" rtlCol="0" tIns="12700" vert="horz" wrap="square">
            <a:spAutoFit/>
          </a:bodyPr>
          <a:p>
            <a:pPr indent="-931544" marL="943610" marR="5080">
              <a:lnSpc>
                <a:spcPct val="100000"/>
              </a:lnSpc>
              <a:spcBef>
                <a:spcPts val="100"/>
              </a:spcBef>
            </a:pPr>
            <a:r>
              <a:rPr dirty="0" spc="-25"/>
              <a:t>GLOBAL </a:t>
            </a:r>
            <a:r>
              <a:rPr dirty="0" spc="-60"/>
              <a:t>WARMING </a:t>
            </a:r>
            <a:r>
              <a:rPr dirty="0"/>
              <a:t>AND </a:t>
            </a:r>
            <a:r>
              <a:rPr dirty="0" spc="-5"/>
              <a:t>THE  GREENHOUSE</a:t>
            </a:r>
            <a:r>
              <a:rPr dirty="0" spc="-35"/>
              <a:t> </a:t>
            </a:r>
            <a:r>
              <a:rPr dirty="0" spc="-10"/>
              <a:t>EFFECT</a:t>
            </a:r>
          </a:p>
        </p:txBody>
      </p:sp>
      <p:sp>
        <p:nvSpPr>
          <p:cNvPr id="1048765" name="object 6"/>
          <p:cNvSpPr/>
          <p:nvPr/>
        </p:nvSpPr>
        <p:spPr>
          <a:xfrm>
            <a:off x="303275" y="2436876"/>
            <a:ext cx="4270248" cy="3736848"/>
          </a:xfrm>
          <a:prstGeom prst="rect"/>
          <a:blipFill>
            <a:blip xmlns:r="http://schemas.openxmlformats.org/officeDocument/2006/relationships" r:embed="rId3" cstate="print"/>
            <a:stretch>
              <a:fillRect/>
            </a:stretch>
          </a:blipFill>
        </p:spPr>
        <p:txBody>
          <a:bodyPr bIns="0" lIns="0" rIns="0" rtlCol="0" tIns="0" wrap="square"/>
          <a:p/>
        </p:txBody>
      </p:sp>
      <p:sp>
        <p:nvSpPr>
          <p:cNvPr id="1048766" name="object 7"/>
          <p:cNvSpPr/>
          <p:nvPr/>
        </p:nvSpPr>
        <p:spPr>
          <a:xfrm>
            <a:off x="4646676" y="2436876"/>
            <a:ext cx="4194048" cy="3660648"/>
          </a:xfrm>
          <a:prstGeom prst="rect"/>
          <a:blipFill>
            <a:blip xmlns:r="http://schemas.openxmlformats.org/officeDocument/2006/relationships" r:embed="rId4" cstate="print"/>
            <a:stretch>
              <a:fillRect/>
            </a:stretch>
          </a:blipFill>
        </p:spPr>
        <p:txBody>
          <a:bodyPr bIns="0" lIns="0" rIns="0" rtlCol="0" tIns="0" wrap="square"/>
          <a:p/>
        </p:txBody>
      </p:sp>
      <p:sp>
        <p:nvSpPr>
          <p:cNvPr id="1048767" name="object 8"/>
          <p:cNvSpPr/>
          <p:nvPr/>
        </p:nvSpPr>
        <p:spPr>
          <a:xfrm>
            <a:off x="589787" y="6091428"/>
            <a:ext cx="3563112" cy="585216"/>
          </a:xfrm>
          <a:prstGeom prst="rect"/>
          <a:blipFill>
            <a:blip xmlns:r="http://schemas.openxmlformats.org/officeDocument/2006/relationships" r:embed="rId5" cstate="print"/>
            <a:stretch>
              <a:fillRect/>
            </a:stretch>
          </a:blipFill>
        </p:spPr>
        <p:txBody>
          <a:bodyPr bIns="0" lIns="0" rIns="0" rtlCol="0" tIns="0" wrap="square"/>
          <a:p/>
        </p:txBody>
      </p:sp>
      <p:sp>
        <p:nvSpPr>
          <p:cNvPr id="1048768" name="object 9"/>
          <p:cNvSpPr/>
          <p:nvPr/>
        </p:nvSpPr>
        <p:spPr>
          <a:xfrm>
            <a:off x="828878" y="6285153"/>
            <a:ext cx="3061512" cy="345782"/>
          </a:xfrm>
          <a:prstGeom prst="rect"/>
          <a:blipFill>
            <a:blip xmlns:r="http://schemas.openxmlformats.org/officeDocument/2006/relationships" r:embed="rId6" cstate="print"/>
            <a:stretch>
              <a:fillRect/>
            </a:stretch>
          </a:blipFill>
        </p:spPr>
        <p:txBody>
          <a:bodyPr bIns="0" lIns="0" rIns="0" rtlCol="0" tIns="0" wrap="square"/>
          <a:p/>
        </p:txBody>
      </p:sp>
      <p:sp>
        <p:nvSpPr>
          <p:cNvPr id="1048769" name="object 10"/>
          <p:cNvSpPr/>
          <p:nvPr/>
        </p:nvSpPr>
        <p:spPr>
          <a:xfrm>
            <a:off x="4747259" y="6091428"/>
            <a:ext cx="4116324" cy="585216"/>
          </a:xfrm>
          <a:prstGeom prst="rect"/>
          <a:blipFill>
            <a:blip xmlns:r="http://schemas.openxmlformats.org/officeDocument/2006/relationships" r:embed="rId7" cstate="print"/>
            <a:stretch>
              <a:fillRect/>
            </a:stretch>
          </a:blipFill>
        </p:spPr>
        <p:txBody>
          <a:bodyPr bIns="0" lIns="0" rIns="0" rtlCol="0" tIns="0" wrap="square"/>
          <a:p/>
        </p:txBody>
      </p:sp>
      <p:sp>
        <p:nvSpPr>
          <p:cNvPr id="1048770" name="object 11"/>
          <p:cNvSpPr/>
          <p:nvPr/>
        </p:nvSpPr>
        <p:spPr>
          <a:xfrm>
            <a:off x="4986273" y="6285153"/>
            <a:ext cx="3627628" cy="276948"/>
          </a:xfrm>
          <a:prstGeom prst="rect"/>
          <a:blipFill>
            <a:blip xmlns:r="http://schemas.openxmlformats.org/officeDocument/2006/relationships" r:embed="rId8" cstate="print"/>
            <a:stretch>
              <a:fillRect/>
            </a:stretch>
          </a:blipFill>
        </p:spPr>
        <p:txBody>
          <a:bodyPr bIns="0" lIns="0" rIns="0" rtlCol="0" tIns="0" wrap="square"/>
          <a:p/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9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82" name="object 2"/>
          <p:cNvSpPr txBox="1">
            <a:spLocks noGrp="1"/>
          </p:cNvSpPr>
          <p:nvPr>
            <p:ph type="title"/>
          </p:nvPr>
        </p:nvSpPr>
        <p:spPr>
          <a:xfrm>
            <a:off x="400913" y="414985"/>
            <a:ext cx="8340090" cy="1205864"/>
          </a:xfrm>
          <a:prstGeom prst="rect"/>
        </p:spPr>
        <p:txBody>
          <a:bodyPr bIns="0" lIns="0" rIns="0" rtlCol="0" tIns="12065" vert="horz" wrap="square">
            <a:spAutoFit/>
          </a:bodyPr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-5">
                <a:solidFill>
                  <a:srgbClr val="695008"/>
                </a:solidFill>
              </a:rPr>
              <a:t>SOME </a:t>
            </a:r>
            <a:r>
              <a:rPr dirty="0" sz="4000" spc="-25">
                <a:solidFill>
                  <a:srgbClr val="695008"/>
                </a:solidFill>
              </a:rPr>
              <a:t>PROOF </a:t>
            </a:r>
            <a:r>
              <a:rPr dirty="0" sz="4000" spc="-5">
                <a:solidFill>
                  <a:srgbClr val="695008"/>
                </a:solidFill>
              </a:rPr>
              <a:t>OF </a:t>
            </a:r>
            <a:r>
              <a:rPr dirty="0" sz="4000" spc="-25">
                <a:solidFill>
                  <a:srgbClr val="695008"/>
                </a:solidFill>
              </a:rPr>
              <a:t>GLOBAL</a:t>
            </a:r>
            <a:r>
              <a:rPr dirty="0" sz="4000" spc="-10">
                <a:solidFill>
                  <a:srgbClr val="695008"/>
                </a:solidFill>
              </a:rPr>
              <a:t> </a:t>
            </a:r>
            <a:r>
              <a:rPr dirty="0" sz="4000" spc="-60">
                <a:solidFill>
                  <a:srgbClr val="695008"/>
                </a:solidFill>
              </a:rPr>
              <a:t>WARMING</a:t>
            </a:r>
            <a:endParaRPr sz="4000"/>
          </a:p>
        </p:txBody>
      </p:sp>
      <p:sp>
        <p:nvSpPr>
          <p:cNvPr id="1048783" name="object 3"/>
          <p:cNvSpPr txBox="1"/>
          <p:nvPr/>
        </p:nvSpPr>
        <p:spPr>
          <a:xfrm>
            <a:off x="803249" y="1565909"/>
            <a:ext cx="3039110" cy="635635"/>
          </a:xfrm>
          <a:prstGeom prst="rect"/>
        </p:spPr>
        <p:txBody>
          <a:bodyPr bIns="0" lIns="0" rIns="0" rtlCol="0" tIns="13335" vert="horz" wrap="square">
            <a:spAutoFit/>
          </a:bodyPr>
          <a:p>
            <a:pPr indent="-1083945" marL="1096010" marR="5080">
              <a:lnSpc>
                <a:spcPct val="100000"/>
              </a:lnSpc>
              <a:spcBef>
                <a:spcPts val="105"/>
              </a:spcBef>
            </a:pPr>
            <a:r>
              <a:rPr b="1" dirty="0" sz="2000" spc="-20">
                <a:solidFill>
                  <a:srgbClr val="A4634E"/>
                </a:solidFill>
                <a:latin typeface="Franklin Gothic Medium"/>
                <a:cs typeface="Franklin Gothic Medium"/>
              </a:rPr>
              <a:t>PORTAGE </a:t>
            </a:r>
            <a:r>
              <a:rPr b="1" dirty="0" sz="2000">
                <a:solidFill>
                  <a:srgbClr val="A4634E"/>
                </a:solidFill>
                <a:latin typeface="Franklin Gothic Medium"/>
                <a:cs typeface="Franklin Gothic Medium"/>
              </a:rPr>
              <a:t>GLACIER</a:t>
            </a:r>
            <a:r>
              <a:rPr b="1" dirty="0" sz="2000" spc="-130">
                <a:solidFill>
                  <a:srgbClr val="A4634E"/>
                </a:solidFill>
                <a:latin typeface="Franklin Gothic Medium"/>
                <a:cs typeface="Franklin Gothic Medium"/>
              </a:rPr>
              <a:t> </a:t>
            </a:r>
            <a:r>
              <a:rPr b="1" dirty="0" sz="2000" spc="5">
                <a:solidFill>
                  <a:srgbClr val="A4634E"/>
                </a:solidFill>
                <a:latin typeface="Franklin Gothic Medium"/>
                <a:cs typeface="Franklin Gothic Medium"/>
              </a:rPr>
              <a:t>ALASKA  </a:t>
            </a:r>
            <a:r>
              <a:rPr b="1" dirty="0" sz="2000">
                <a:solidFill>
                  <a:srgbClr val="A4634E"/>
                </a:solidFill>
                <a:latin typeface="Franklin Gothic Medium"/>
                <a:cs typeface="Franklin Gothic Medium"/>
              </a:rPr>
              <a:t>THEN….</a:t>
            </a:r>
            <a:endParaRPr sz="2000">
              <a:latin typeface="Franklin Gothic Medium"/>
              <a:cs typeface="Franklin Gothic Medium"/>
            </a:endParaRPr>
          </a:p>
        </p:txBody>
      </p:sp>
      <p:sp>
        <p:nvSpPr>
          <p:cNvPr id="1048784" name="object 4"/>
          <p:cNvSpPr txBox="1"/>
          <p:nvPr/>
        </p:nvSpPr>
        <p:spPr>
          <a:xfrm>
            <a:off x="5232272" y="1470405"/>
            <a:ext cx="3178175" cy="601980"/>
          </a:xfrm>
          <a:prstGeom prst="rect"/>
        </p:spPr>
        <p:txBody>
          <a:bodyPr bIns="0" lIns="0" rIns="0" rtlCol="0" tIns="73660" vert="horz" wrap="square">
            <a:spAutoFit/>
          </a:bodyPr>
          <a:p>
            <a:pPr indent="-1155700" marL="1167765" marR="5080">
              <a:lnSpc>
                <a:spcPts val="2020"/>
              </a:lnSpc>
              <a:spcBef>
                <a:spcPts val="580"/>
              </a:spcBef>
            </a:pPr>
            <a:r>
              <a:rPr b="1" dirty="0" sz="2100" spc="-25">
                <a:solidFill>
                  <a:srgbClr val="A4634E"/>
                </a:solidFill>
                <a:latin typeface="Franklin Gothic Medium"/>
                <a:cs typeface="Franklin Gothic Medium"/>
              </a:rPr>
              <a:t>PORTAGE </a:t>
            </a:r>
            <a:r>
              <a:rPr b="1" dirty="0" sz="2100" spc="-5">
                <a:solidFill>
                  <a:srgbClr val="A4634E"/>
                </a:solidFill>
                <a:latin typeface="Franklin Gothic Medium"/>
                <a:cs typeface="Franklin Gothic Medium"/>
              </a:rPr>
              <a:t>GLACIER</a:t>
            </a:r>
            <a:r>
              <a:rPr b="1" dirty="0" sz="2100" spc="-130">
                <a:solidFill>
                  <a:srgbClr val="A4634E"/>
                </a:solidFill>
                <a:latin typeface="Franklin Gothic Medium"/>
                <a:cs typeface="Franklin Gothic Medium"/>
              </a:rPr>
              <a:t> </a:t>
            </a:r>
            <a:r>
              <a:rPr b="1" dirty="0" sz="2100">
                <a:solidFill>
                  <a:srgbClr val="A4634E"/>
                </a:solidFill>
                <a:latin typeface="Franklin Gothic Medium"/>
                <a:cs typeface="Franklin Gothic Medium"/>
              </a:rPr>
              <a:t>ALASKA  </a:t>
            </a:r>
            <a:r>
              <a:rPr b="1" dirty="0" sz="2100" spc="-5">
                <a:solidFill>
                  <a:srgbClr val="A4634E"/>
                </a:solidFill>
                <a:latin typeface="Franklin Gothic Medium"/>
                <a:cs typeface="Franklin Gothic Medium"/>
              </a:rPr>
              <a:t>NOW….</a:t>
            </a:r>
            <a:endParaRPr sz="2100">
              <a:latin typeface="Franklin Gothic Medium"/>
              <a:cs typeface="Franklin Gothic Medium"/>
            </a:endParaRPr>
          </a:p>
        </p:txBody>
      </p:sp>
      <p:sp>
        <p:nvSpPr>
          <p:cNvPr id="1048785" name="object 5"/>
          <p:cNvSpPr/>
          <p:nvPr/>
        </p:nvSpPr>
        <p:spPr>
          <a:xfrm>
            <a:off x="237743" y="2712718"/>
            <a:ext cx="4376928" cy="4035552"/>
          </a:xfrm>
          <a:prstGeom prst="rect"/>
          <a:blipFill>
            <a:blip xmlns:r="http://schemas.openxmlformats.org/officeDocument/2006/relationships" r:embed="rId1" cstate="print"/>
            <a:stretch>
              <a:fillRect/>
            </a:stretch>
          </a:blipFill>
        </p:spPr>
        <p:txBody>
          <a:bodyPr bIns="0" lIns="0" rIns="0" rtlCol="0" tIns="0" wrap="square"/>
          <a:p/>
        </p:txBody>
      </p:sp>
      <p:sp>
        <p:nvSpPr>
          <p:cNvPr id="1048786" name="object 6"/>
          <p:cNvSpPr/>
          <p:nvPr/>
        </p:nvSpPr>
        <p:spPr>
          <a:xfrm>
            <a:off x="301625" y="2776601"/>
            <a:ext cx="4194175" cy="3852799"/>
          </a:xfrm>
          <a:prstGeom prst="rect"/>
          <a:blipFill>
            <a:blip xmlns:r="http://schemas.openxmlformats.org/officeDocument/2006/relationships" r:embed="rId2" cstate="print"/>
            <a:stretch>
              <a:fillRect/>
            </a:stretch>
          </a:blipFill>
        </p:spPr>
        <p:txBody>
          <a:bodyPr bIns="0" lIns="0" rIns="0" rtlCol="0" tIns="0" wrap="square"/>
          <a:p/>
        </p:txBody>
      </p:sp>
      <p:sp>
        <p:nvSpPr>
          <p:cNvPr id="1048787" name="object 7"/>
          <p:cNvSpPr/>
          <p:nvPr/>
        </p:nvSpPr>
        <p:spPr>
          <a:xfrm>
            <a:off x="282575" y="2757551"/>
            <a:ext cx="4232275" cy="3891279"/>
          </a:xfrm>
          <a:custGeom>
            <a:avLst/>
            <a:ahLst/>
            <a:rect l="l" t="t" r="r" b="b"/>
            <a:pathLst>
              <a:path w="4232275" h="3891279">
                <a:moveTo>
                  <a:pt x="0" y="3890899"/>
                </a:moveTo>
                <a:lnTo>
                  <a:pt x="4232275" y="3890899"/>
                </a:lnTo>
                <a:lnTo>
                  <a:pt x="4232275" y="0"/>
                </a:lnTo>
                <a:lnTo>
                  <a:pt x="0" y="0"/>
                </a:lnTo>
                <a:lnTo>
                  <a:pt x="0" y="3890899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bIns="0" lIns="0" rIns="0" rtlCol="0" tIns="0" wrap="square"/>
          <a:p/>
        </p:txBody>
      </p:sp>
      <p:sp>
        <p:nvSpPr>
          <p:cNvPr id="1048788" name="object 8"/>
          <p:cNvSpPr/>
          <p:nvPr/>
        </p:nvSpPr>
        <p:spPr>
          <a:xfrm>
            <a:off x="4660391" y="2679190"/>
            <a:ext cx="4450079" cy="4069079"/>
          </a:xfrm>
          <a:prstGeom prst="rect"/>
          <a:blipFill>
            <a:blip xmlns:r="http://schemas.openxmlformats.org/officeDocument/2006/relationships" r:embed="rId3" cstate="print"/>
            <a:stretch>
              <a:fillRect/>
            </a:stretch>
          </a:blipFill>
        </p:spPr>
        <p:txBody>
          <a:bodyPr bIns="0" lIns="0" rIns="0" rtlCol="0" tIns="0" wrap="square"/>
          <a:p/>
        </p:txBody>
      </p:sp>
      <p:sp>
        <p:nvSpPr>
          <p:cNvPr id="1048789" name="object 9"/>
          <p:cNvSpPr/>
          <p:nvPr/>
        </p:nvSpPr>
        <p:spPr>
          <a:xfrm>
            <a:off x="4724400" y="2743200"/>
            <a:ext cx="4267200" cy="3886200"/>
          </a:xfrm>
          <a:prstGeom prst="rect"/>
          <a:blipFill>
            <a:blip xmlns:r="http://schemas.openxmlformats.org/officeDocument/2006/relationships" r:embed="rId4" cstate="print"/>
            <a:stretch>
              <a:fillRect/>
            </a:stretch>
          </a:blipFill>
        </p:spPr>
        <p:txBody>
          <a:bodyPr bIns="0" lIns="0" rIns="0" rtlCol="0" tIns="0" wrap="square"/>
          <a:p/>
        </p:txBody>
      </p:sp>
      <p:sp>
        <p:nvSpPr>
          <p:cNvPr id="1048790" name="object 10"/>
          <p:cNvSpPr/>
          <p:nvPr/>
        </p:nvSpPr>
        <p:spPr>
          <a:xfrm>
            <a:off x="4705350" y="2724150"/>
            <a:ext cx="4305300" cy="3924300"/>
          </a:xfrm>
          <a:custGeom>
            <a:avLst/>
            <a:ahLst/>
            <a:rect l="l" t="t" r="r" b="b"/>
            <a:pathLst>
              <a:path w="4305300" h="3924300">
                <a:moveTo>
                  <a:pt x="0" y="3924300"/>
                </a:moveTo>
                <a:lnTo>
                  <a:pt x="4305300" y="3924300"/>
                </a:lnTo>
                <a:lnTo>
                  <a:pt x="4305300" y="0"/>
                </a:lnTo>
                <a:lnTo>
                  <a:pt x="0" y="0"/>
                </a:lnTo>
                <a:lnTo>
                  <a:pt x="0" y="3924300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bIns="0" lIns="0" rIns="0" rtlCol="0" tIns="0" wrap="square"/>
          <a:p/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9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91" name="object 2"/>
          <p:cNvSpPr/>
          <p:nvPr/>
        </p:nvSpPr>
        <p:spPr>
          <a:xfrm>
            <a:off x="514350" y="6013450"/>
            <a:ext cx="8629650" cy="15074"/>
          </a:xfrm>
          <a:prstGeom prst="rect"/>
          <a:blipFill>
            <a:blip xmlns:r="http://schemas.openxmlformats.org/officeDocument/2006/relationships" r:embed="rId1" cstate="print"/>
            <a:stretch>
              <a:fillRect/>
            </a:stretch>
          </a:blipFill>
        </p:spPr>
        <p:txBody>
          <a:bodyPr bIns="0" lIns="0" rIns="0" rtlCol="0" tIns="0" wrap="square"/>
          <a:p/>
        </p:txBody>
      </p:sp>
      <p:sp>
        <p:nvSpPr>
          <p:cNvPr id="1048792" name="object 3"/>
          <p:cNvSpPr txBox="1">
            <a:spLocks noGrp="1"/>
          </p:cNvSpPr>
          <p:nvPr>
            <p:ph type="title"/>
          </p:nvPr>
        </p:nvSpPr>
        <p:spPr>
          <a:xfrm>
            <a:off x="506069" y="707898"/>
            <a:ext cx="3333115" cy="876301"/>
          </a:xfrm>
          <a:prstGeom prst="rect"/>
        </p:spPr>
        <p:txBody>
          <a:bodyPr bIns="0" lIns="0" rIns="0" rtlCol="0" tIns="12700" vert="horz" wrap="square">
            <a:spAutoFit/>
          </a:bodyPr>
          <a:p>
            <a:pPr indent="-928369" marL="940435" marR="5080">
              <a:lnSpc>
                <a:spcPct val="120000"/>
              </a:lnSpc>
              <a:spcBef>
                <a:spcPts val="100"/>
              </a:spcBef>
            </a:pPr>
            <a:r>
              <a:rPr dirty="0" sz="2400" spc="-5">
                <a:solidFill>
                  <a:srgbClr val="A4634E"/>
                </a:solidFill>
                <a:latin typeface="Franklin Gothic Medium"/>
                <a:cs typeface="Franklin Gothic Medium"/>
              </a:rPr>
              <a:t>COLORADO </a:t>
            </a:r>
            <a:r>
              <a:rPr dirty="0" sz="2400">
                <a:solidFill>
                  <a:srgbClr val="A4634E"/>
                </a:solidFill>
                <a:latin typeface="Franklin Gothic Medium"/>
                <a:cs typeface="Franklin Gothic Medium"/>
              </a:rPr>
              <a:t>RIVER, </a:t>
            </a:r>
            <a:r>
              <a:rPr dirty="0" sz="2400" spc="5">
                <a:solidFill>
                  <a:srgbClr val="A4634E"/>
                </a:solidFill>
                <a:latin typeface="Franklin Gothic Medium"/>
                <a:cs typeface="Franklin Gothic Medium"/>
              </a:rPr>
              <a:t>AS</a:t>
            </a:r>
            <a:r>
              <a:rPr dirty="0" sz="2400" spc="-145">
                <a:solidFill>
                  <a:srgbClr val="A4634E"/>
                </a:solidFill>
                <a:latin typeface="Franklin Gothic Medium"/>
                <a:cs typeface="Franklin Gothic Medium"/>
              </a:rPr>
              <a:t> </a:t>
            </a:r>
            <a:r>
              <a:rPr dirty="0" sz="2400" spc="10">
                <a:solidFill>
                  <a:srgbClr val="A4634E"/>
                </a:solidFill>
                <a:latin typeface="Franklin Gothic Medium"/>
                <a:cs typeface="Franklin Gothic Medium"/>
              </a:rPr>
              <a:t>OF  </a:t>
            </a:r>
            <a:r>
              <a:rPr dirty="0" sz="2400">
                <a:solidFill>
                  <a:srgbClr val="A4634E"/>
                </a:solidFill>
                <a:latin typeface="Franklin Gothic Medium"/>
                <a:cs typeface="Franklin Gothic Medium"/>
              </a:rPr>
              <a:t>JUNE</a:t>
            </a:r>
            <a:r>
              <a:rPr dirty="0" sz="2400" spc="-55">
                <a:solidFill>
                  <a:srgbClr val="A4634E"/>
                </a:solidFill>
                <a:latin typeface="Franklin Gothic Medium"/>
                <a:cs typeface="Franklin Gothic Medium"/>
              </a:rPr>
              <a:t> </a:t>
            </a:r>
            <a:r>
              <a:rPr dirty="0" sz="2400">
                <a:solidFill>
                  <a:srgbClr val="A4634E"/>
                </a:solidFill>
                <a:latin typeface="Franklin Gothic Medium"/>
                <a:cs typeface="Franklin Gothic Medium"/>
              </a:rPr>
              <a:t>2002</a:t>
            </a:r>
            <a:endParaRPr sz="2400">
              <a:latin typeface="Franklin Gothic Medium"/>
              <a:cs typeface="Franklin Gothic Medium"/>
            </a:endParaRPr>
          </a:p>
        </p:txBody>
      </p:sp>
      <p:sp>
        <p:nvSpPr>
          <p:cNvPr id="1048793" name="object 4"/>
          <p:cNvSpPr txBox="1"/>
          <p:nvPr/>
        </p:nvSpPr>
        <p:spPr>
          <a:xfrm>
            <a:off x="5154548" y="783082"/>
            <a:ext cx="3328670" cy="1079500"/>
          </a:xfrm>
          <a:prstGeom prst="rect"/>
        </p:spPr>
        <p:txBody>
          <a:bodyPr bIns="0" lIns="0" rIns="0" rtlCol="0" tIns="12700" vert="horz" wrap="square">
            <a:spAutoFit/>
          </a:bodyPr>
          <a:p>
            <a:pPr indent="-472440" marL="484505" marR="5080">
              <a:lnSpc>
                <a:spcPct val="100000"/>
              </a:lnSpc>
              <a:spcBef>
                <a:spcPts val="100"/>
              </a:spcBef>
              <a:tabLst>
                <a:tab algn="l" pos="2127885"/>
              </a:tabLst>
            </a:pPr>
            <a:r>
              <a:rPr b="1" dirty="0" sz="2400" spc="-5">
                <a:solidFill>
                  <a:srgbClr val="A4634E"/>
                </a:solidFill>
                <a:latin typeface="Franklin Gothic Medium"/>
                <a:cs typeface="Franklin Gothic Medium"/>
              </a:rPr>
              <a:t>COLORADO </a:t>
            </a:r>
            <a:r>
              <a:rPr b="1" dirty="0" sz="2400">
                <a:solidFill>
                  <a:srgbClr val="A4634E"/>
                </a:solidFill>
                <a:latin typeface="Franklin Gothic Medium"/>
                <a:cs typeface="Franklin Gothic Medium"/>
              </a:rPr>
              <a:t>RIVER, AS</a:t>
            </a:r>
            <a:r>
              <a:rPr b="1" dirty="0" sz="2400" spc="-155">
                <a:solidFill>
                  <a:srgbClr val="A4634E"/>
                </a:solidFill>
                <a:latin typeface="Franklin Gothic Medium"/>
                <a:cs typeface="Franklin Gothic Medium"/>
              </a:rPr>
              <a:t> </a:t>
            </a:r>
            <a:r>
              <a:rPr b="1" dirty="0" sz="2400">
                <a:solidFill>
                  <a:srgbClr val="A4634E"/>
                </a:solidFill>
                <a:latin typeface="Franklin Gothic Medium"/>
                <a:cs typeface="Franklin Gothic Medium"/>
              </a:rPr>
              <a:t>OF  DECEMBER	2003</a:t>
            </a:r>
            <a:endParaRPr sz="2400">
              <a:latin typeface="Franklin Gothic Medium"/>
              <a:cs typeface="Franklin Gothic Medium"/>
            </a:endParaRPr>
          </a:p>
        </p:txBody>
      </p:sp>
      <p:sp>
        <p:nvSpPr>
          <p:cNvPr id="1048794" name="object 5"/>
          <p:cNvSpPr/>
          <p:nvPr/>
        </p:nvSpPr>
        <p:spPr>
          <a:xfrm>
            <a:off x="240791" y="2221992"/>
            <a:ext cx="4224528" cy="3688079"/>
          </a:xfrm>
          <a:prstGeom prst="rect"/>
          <a:blipFill>
            <a:blip xmlns:r="http://schemas.openxmlformats.org/officeDocument/2006/relationships" r:embed="rId2" cstate="print"/>
            <a:stretch>
              <a:fillRect/>
            </a:stretch>
          </a:blipFill>
        </p:spPr>
        <p:txBody>
          <a:bodyPr bIns="0" lIns="0" rIns="0" rtlCol="0" tIns="0" wrap="square"/>
          <a:p/>
        </p:txBody>
      </p:sp>
      <p:sp>
        <p:nvSpPr>
          <p:cNvPr id="1048795" name="object 6"/>
          <p:cNvSpPr/>
          <p:nvPr/>
        </p:nvSpPr>
        <p:spPr>
          <a:xfrm>
            <a:off x="304800" y="2286000"/>
            <a:ext cx="4041775" cy="3505200"/>
          </a:xfrm>
          <a:prstGeom prst="rect"/>
          <a:blipFill>
            <a:blip xmlns:r="http://schemas.openxmlformats.org/officeDocument/2006/relationships" r:embed="rId3" cstate="print"/>
            <a:stretch>
              <a:fillRect/>
            </a:stretch>
          </a:blipFill>
        </p:spPr>
        <p:txBody>
          <a:bodyPr bIns="0" lIns="0" rIns="0" rtlCol="0" tIns="0" wrap="square"/>
          <a:p/>
        </p:txBody>
      </p:sp>
      <p:sp>
        <p:nvSpPr>
          <p:cNvPr id="1048796" name="object 7"/>
          <p:cNvSpPr/>
          <p:nvPr/>
        </p:nvSpPr>
        <p:spPr>
          <a:xfrm>
            <a:off x="285750" y="2266950"/>
            <a:ext cx="4079875" cy="3543300"/>
          </a:xfrm>
          <a:custGeom>
            <a:avLst/>
            <a:ahLst/>
            <a:rect l="l" t="t" r="r" b="b"/>
            <a:pathLst>
              <a:path w="4079875" h="3543300">
                <a:moveTo>
                  <a:pt x="0" y="3543300"/>
                </a:moveTo>
                <a:lnTo>
                  <a:pt x="4079875" y="3543300"/>
                </a:lnTo>
                <a:lnTo>
                  <a:pt x="4079875" y="0"/>
                </a:lnTo>
                <a:lnTo>
                  <a:pt x="0" y="0"/>
                </a:lnTo>
                <a:lnTo>
                  <a:pt x="0" y="3543300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bIns="0" lIns="0" rIns="0" rtlCol="0" tIns="0" wrap="square"/>
          <a:p/>
        </p:txBody>
      </p:sp>
      <p:sp>
        <p:nvSpPr>
          <p:cNvPr id="1048797" name="object 8"/>
          <p:cNvSpPr/>
          <p:nvPr/>
        </p:nvSpPr>
        <p:spPr>
          <a:xfrm>
            <a:off x="4812791" y="2221992"/>
            <a:ext cx="4230623" cy="3688079"/>
          </a:xfrm>
          <a:prstGeom prst="rect"/>
          <a:blipFill>
            <a:blip xmlns:r="http://schemas.openxmlformats.org/officeDocument/2006/relationships" r:embed="rId4" cstate="print"/>
            <a:stretch>
              <a:fillRect/>
            </a:stretch>
          </a:blipFill>
        </p:spPr>
        <p:txBody>
          <a:bodyPr bIns="0" lIns="0" rIns="0" rtlCol="0" tIns="0" wrap="square"/>
          <a:p/>
        </p:txBody>
      </p:sp>
      <p:sp>
        <p:nvSpPr>
          <p:cNvPr id="1048798" name="object 9"/>
          <p:cNvSpPr/>
          <p:nvPr/>
        </p:nvSpPr>
        <p:spPr>
          <a:xfrm>
            <a:off x="4876800" y="2286000"/>
            <a:ext cx="4048125" cy="3505200"/>
          </a:xfrm>
          <a:prstGeom prst="rect"/>
          <a:blipFill>
            <a:blip xmlns:r="http://schemas.openxmlformats.org/officeDocument/2006/relationships" r:embed="rId5" cstate="print"/>
            <a:stretch>
              <a:fillRect/>
            </a:stretch>
          </a:blipFill>
        </p:spPr>
        <p:txBody>
          <a:bodyPr bIns="0" lIns="0" rIns="0" rtlCol="0" tIns="0" wrap="square"/>
          <a:p/>
        </p:txBody>
      </p:sp>
      <p:sp>
        <p:nvSpPr>
          <p:cNvPr id="1048799" name="object 10"/>
          <p:cNvSpPr/>
          <p:nvPr/>
        </p:nvSpPr>
        <p:spPr>
          <a:xfrm>
            <a:off x="4857750" y="2266950"/>
            <a:ext cx="4086225" cy="3543300"/>
          </a:xfrm>
          <a:custGeom>
            <a:avLst/>
            <a:ahLst/>
            <a:rect l="l" t="t" r="r" b="b"/>
            <a:pathLst>
              <a:path w="4086225" h="3543300">
                <a:moveTo>
                  <a:pt x="0" y="3543300"/>
                </a:moveTo>
                <a:lnTo>
                  <a:pt x="4086225" y="3543300"/>
                </a:lnTo>
                <a:lnTo>
                  <a:pt x="4086225" y="0"/>
                </a:lnTo>
                <a:lnTo>
                  <a:pt x="0" y="0"/>
                </a:lnTo>
                <a:lnTo>
                  <a:pt x="0" y="3543300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bIns="0" lIns="0" rIns="0" rtlCol="0" tIns="0" wrap="square"/>
          <a:p/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00" name="object 2"/>
          <p:cNvSpPr/>
          <p:nvPr/>
        </p:nvSpPr>
        <p:spPr>
          <a:xfrm>
            <a:off x="514350" y="1044575"/>
            <a:ext cx="8629650" cy="22098"/>
          </a:xfrm>
          <a:prstGeom prst="rect"/>
          <a:blipFill>
            <a:blip xmlns:r="http://schemas.openxmlformats.org/officeDocument/2006/relationships" r:embed="rId1" cstate="print"/>
            <a:stretch>
              <a:fillRect/>
            </a:stretch>
          </a:blipFill>
        </p:spPr>
        <p:txBody>
          <a:bodyPr bIns="0" lIns="0" rIns="0" rtlCol="0" tIns="0" wrap="square"/>
          <a:p/>
        </p:txBody>
      </p:sp>
      <p:sp>
        <p:nvSpPr>
          <p:cNvPr id="1048801" name="object 3"/>
          <p:cNvSpPr txBox="1">
            <a:spLocks noGrp="1"/>
          </p:cNvSpPr>
          <p:nvPr>
            <p:ph type="title"/>
          </p:nvPr>
        </p:nvSpPr>
        <p:spPr>
          <a:xfrm>
            <a:off x="1023010" y="2514726"/>
            <a:ext cx="7251065" cy="1435100"/>
          </a:xfrm>
          <a:prstGeom prst="rect"/>
        </p:spPr>
        <p:txBody>
          <a:bodyPr bIns="0" lIns="0" rIns="0" rtlCol="0" tIns="12700" vert="horz" wrap="square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600" spc="-5">
                <a:latin typeface="Arial"/>
                <a:cs typeface="Arial"/>
              </a:rPr>
              <a:t>THANK</a:t>
            </a:r>
            <a:r>
              <a:rPr dirty="0" sz="9600" spc="-254">
                <a:latin typeface="Arial"/>
                <a:cs typeface="Arial"/>
              </a:rPr>
              <a:t> </a:t>
            </a:r>
            <a:r>
              <a:rPr dirty="0" sz="9600">
                <a:latin typeface="Arial"/>
                <a:cs typeface="Arial"/>
              </a:rPr>
              <a:t>YOU</a:t>
            </a:r>
            <a:endParaRPr sz="9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2" name="object 2"/>
          <p:cNvSpPr/>
          <p:nvPr/>
        </p:nvSpPr>
        <p:spPr>
          <a:xfrm>
            <a:off x="1341119" y="135636"/>
            <a:ext cx="6350508" cy="897635"/>
          </a:xfrm>
          <a:prstGeom prst="rect"/>
          <a:blipFill>
            <a:blip xmlns:r="http://schemas.openxmlformats.org/officeDocument/2006/relationships" r:embed="rId1" cstate="print"/>
            <a:stretch>
              <a:fillRect/>
            </a:stretch>
          </a:blipFill>
        </p:spPr>
        <p:txBody>
          <a:bodyPr bIns="0" lIns="0" rIns="0" rtlCol="0" tIns="0" wrap="square"/>
          <a:p/>
        </p:txBody>
      </p:sp>
      <p:sp>
        <p:nvSpPr>
          <p:cNvPr id="1048623" name="object 3"/>
          <p:cNvSpPr txBox="1">
            <a:spLocks noGrp="1"/>
          </p:cNvSpPr>
          <p:nvPr>
            <p:ph type="title"/>
          </p:nvPr>
        </p:nvSpPr>
        <p:spPr>
          <a:xfrm>
            <a:off x="1673732" y="284429"/>
            <a:ext cx="5643245" cy="697230"/>
          </a:xfrm>
          <a:prstGeom prst="rect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bIns="0" lIns="0" rIns="0" rtlCol="0" tIns="13335" vert="horz" wrap="square">
            <a:spAutoFit/>
          </a:bodyPr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4400" spc="-5"/>
              <a:t>TYPES </a:t>
            </a:r>
            <a:r>
              <a:rPr dirty="0" sz="4400">
                <a:ln w="0"/>
                <a:effectLst>
                  <a:outerShdw algn="tl" blurRad="38100" dir="2700000" dist="19050" rotWithShape="0">
                    <a:schemeClr val="dk1">
                      <a:alpha val="40000"/>
                    </a:schemeClr>
                  </a:outerShdw>
                </a:effectLst>
              </a:rPr>
              <a:t>OF</a:t>
            </a:r>
            <a:r>
              <a:rPr dirty="0" sz="4400" spc="-80"/>
              <a:t> </a:t>
            </a:r>
            <a:r>
              <a:rPr dirty="0" sz="4400" spc="-20"/>
              <a:t>POLLUTION</a:t>
            </a:r>
            <a:endParaRPr dirty="0" sz="4400"/>
          </a:p>
        </p:txBody>
      </p:sp>
      <p:sp>
        <p:nvSpPr>
          <p:cNvPr id="1048624" name="object 4"/>
          <p:cNvSpPr/>
          <p:nvPr/>
        </p:nvSpPr>
        <p:spPr>
          <a:xfrm>
            <a:off x="0" y="1402080"/>
            <a:ext cx="562356" cy="525779"/>
          </a:xfrm>
          <a:prstGeom prst="rect"/>
          <a:blipFill>
            <a:blip xmlns:r="http://schemas.openxmlformats.org/officeDocument/2006/relationships" r:embed="rId2" cstate="print"/>
            <a:stretch>
              <a:fillRect/>
            </a:stretch>
          </a:blipFill>
        </p:spPr>
        <p:txBody>
          <a:bodyPr bIns="0" lIns="0" rIns="0" rtlCol="0" tIns="0" wrap="square"/>
          <a:p/>
        </p:txBody>
      </p:sp>
      <p:sp>
        <p:nvSpPr>
          <p:cNvPr id="1048625" name="object 5"/>
          <p:cNvSpPr/>
          <p:nvPr/>
        </p:nvSpPr>
        <p:spPr>
          <a:xfrm>
            <a:off x="150876" y="1196339"/>
            <a:ext cx="4986528" cy="739139"/>
          </a:xfrm>
          <a:prstGeom prst="rect"/>
          <a:blipFill>
            <a:blip xmlns:r="http://schemas.openxmlformats.org/officeDocument/2006/relationships" r:embed="rId3" cstate="print"/>
            <a:stretch>
              <a:fillRect/>
            </a:stretch>
          </a:blipFill>
        </p:spPr>
        <p:txBody>
          <a:bodyPr bIns="0" lIns="0" rIns="0" rtlCol="0" tIns="0" wrap="square"/>
          <a:p/>
        </p:txBody>
      </p:sp>
      <p:sp>
        <p:nvSpPr>
          <p:cNvPr id="1048626" name="object 6"/>
          <p:cNvSpPr/>
          <p:nvPr/>
        </p:nvSpPr>
        <p:spPr>
          <a:xfrm>
            <a:off x="0" y="2718816"/>
            <a:ext cx="562356" cy="525779"/>
          </a:xfrm>
          <a:prstGeom prst="rect"/>
          <a:blipFill>
            <a:blip xmlns:r="http://schemas.openxmlformats.org/officeDocument/2006/relationships" r:embed="rId2" cstate="print"/>
            <a:stretch>
              <a:fillRect/>
            </a:stretch>
          </a:blipFill>
        </p:spPr>
        <p:txBody>
          <a:bodyPr bIns="0" lIns="0" rIns="0" rtlCol="0" tIns="0" wrap="square"/>
          <a:p/>
        </p:txBody>
      </p:sp>
      <p:sp>
        <p:nvSpPr>
          <p:cNvPr id="1048627" name="object 7"/>
          <p:cNvSpPr/>
          <p:nvPr/>
        </p:nvSpPr>
        <p:spPr>
          <a:xfrm>
            <a:off x="150876" y="2513076"/>
            <a:ext cx="4155948" cy="739139"/>
          </a:xfrm>
          <a:prstGeom prst="rect"/>
          <a:blipFill>
            <a:blip xmlns:r="http://schemas.openxmlformats.org/officeDocument/2006/relationships" r:embed="rId4" cstate="print"/>
            <a:stretch>
              <a:fillRect/>
            </a:stretch>
          </a:blipFill>
        </p:spPr>
        <p:txBody>
          <a:bodyPr bIns="0" lIns="0" rIns="0" rtlCol="0" tIns="0" wrap="square"/>
          <a:p/>
        </p:txBody>
      </p:sp>
      <p:sp>
        <p:nvSpPr>
          <p:cNvPr id="1048628" name="object 8"/>
          <p:cNvSpPr/>
          <p:nvPr/>
        </p:nvSpPr>
        <p:spPr>
          <a:xfrm>
            <a:off x="0" y="4035552"/>
            <a:ext cx="562356" cy="525780"/>
          </a:xfrm>
          <a:prstGeom prst="rect"/>
          <a:blipFill>
            <a:blip xmlns:r="http://schemas.openxmlformats.org/officeDocument/2006/relationships" r:embed="rId2" cstate="print"/>
            <a:stretch>
              <a:fillRect/>
            </a:stretch>
          </a:blipFill>
        </p:spPr>
        <p:txBody>
          <a:bodyPr bIns="0" lIns="0" rIns="0" rtlCol="0" tIns="0" wrap="square"/>
          <a:p/>
        </p:txBody>
      </p:sp>
      <p:sp>
        <p:nvSpPr>
          <p:cNvPr id="1048629" name="object 9"/>
          <p:cNvSpPr/>
          <p:nvPr/>
        </p:nvSpPr>
        <p:spPr>
          <a:xfrm>
            <a:off x="150876" y="3829811"/>
            <a:ext cx="4639056" cy="739139"/>
          </a:xfrm>
          <a:prstGeom prst="rect"/>
          <a:blipFill>
            <a:blip xmlns:r="http://schemas.openxmlformats.org/officeDocument/2006/relationships" r:embed="rId5" cstate="print"/>
            <a:stretch>
              <a:fillRect/>
            </a:stretch>
          </a:blipFill>
        </p:spPr>
        <p:txBody>
          <a:bodyPr bIns="0" lIns="0" rIns="0" rtlCol="0" tIns="0" wrap="square"/>
          <a:p/>
        </p:txBody>
      </p:sp>
      <p:sp>
        <p:nvSpPr>
          <p:cNvPr id="1048630" name="object 10"/>
          <p:cNvSpPr/>
          <p:nvPr/>
        </p:nvSpPr>
        <p:spPr>
          <a:xfrm>
            <a:off x="0" y="5352288"/>
            <a:ext cx="562356" cy="525780"/>
          </a:xfrm>
          <a:prstGeom prst="rect"/>
          <a:blipFill>
            <a:blip xmlns:r="http://schemas.openxmlformats.org/officeDocument/2006/relationships" r:embed="rId2" cstate="print"/>
            <a:stretch>
              <a:fillRect/>
            </a:stretch>
          </a:blipFill>
        </p:spPr>
        <p:txBody>
          <a:bodyPr bIns="0" lIns="0" rIns="0" rtlCol="0" tIns="0" wrap="square"/>
          <a:p/>
        </p:txBody>
      </p:sp>
      <p:sp>
        <p:nvSpPr>
          <p:cNvPr id="1048631" name="object 11"/>
          <p:cNvSpPr/>
          <p:nvPr/>
        </p:nvSpPr>
        <p:spPr>
          <a:xfrm>
            <a:off x="150876" y="5146547"/>
            <a:ext cx="4791456" cy="739139"/>
          </a:xfrm>
          <a:prstGeom prst="rect"/>
          <a:blipFill>
            <a:blip xmlns:r="http://schemas.openxmlformats.org/officeDocument/2006/relationships" r:embed="rId6" cstate="print"/>
            <a:stretch>
              <a:fillRect/>
            </a:stretch>
          </a:blipFill>
        </p:spPr>
        <p:txBody>
          <a:bodyPr bIns="0" lIns="0" rIns="0" rtlCol="0" tIns="0" wrap="square"/>
          <a:p/>
        </p:txBody>
      </p:sp>
      <p:sp>
        <p:nvSpPr>
          <p:cNvPr id="1048632" name="object 12"/>
          <p:cNvSpPr txBox="1"/>
          <p:nvPr/>
        </p:nvSpPr>
        <p:spPr>
          <a:xfrm>
            <a:off x="78739" y="1316482"/>
            <a:ext cx="4751705" cy="4475480"/>
          </a:xfrm>
          <a:prstGeom prst="rect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bIns="0" lIns="0" rIns="0" rtlCol="0" tIns="12700" vert="horz" wrap="square">
            <a:spAutoFit/>
          </a:bodyPr>
          <a:p>
            <a:pPr indent="-342900" marL="355600">
              <a:lnSpc>
                <a:spcPct val="100000"/>
              </a:lnSpc>
              <a:spcBef>
                <a:spcPts val="100"/>
              </a:spcBef>
              <a:buClr>
                <a:srgbClr val="A4634E"/>
              </a:buClr>
              <a:buSzPct val="69444"/>
              <a:buFont typeface="Wingdings"/>
              <a:buChar char=""/>
              <a:tabLst>
                <a:tab algn="l" pos="355600"/>
              </a:tabLst>
            </a:pPr>
            <a:r>
              <a:rPr b="1" dirty="0" sz="3600" spc="-95">
                <a:solidFill>
                  <a:srgbClr val="4E3A2F"/>
                </a:solidFill>
                <a:latin typeface="Arial"/>
                <a:cs typeface="Arial"/>
              </a:rPr>
              <a:t>WATER</a:t>
            </a:r>
            <a:r>
              <a:rPr b="1" dirty="0" sz="3600" spc="-70">
                <a:solidFill>
                  <a:srgbClr val="4E3A2F"/>
                </a:solidFill>
                <a:latin typeface="Arial"/>
                <a:cs typeface="Arial"/>
              </a:rPr>
              <a:t> </a:t>
            </a:r>
            <a:r>
              <a:rPr b="1" dirty="0" sz="3600" spc="-5">
                <a:solidFill>
                  <a:srgbClr val="4E3A2F"/>
                </a:solidFill>
                <a:latin typeface="Arial"/>
                <a:cs typeface="Arial"/>
              </a:rPr>
              <a:t>POLLUTION</a:t>
            </a:r>
            <a:endParaRPr dirty="0" sz="3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Clr>
                <a:srgbClr val="A4634E"/>
              </a:buClr>
              <a:buFont typeface="Wingdings"/>
              <a:buChar char=""/>
            </a:pPr>
            <a:endParaRPr dirty="0" sz="5250">
              <a:latin typeface="Times New Roman"/>
              <a:cs typeface="Times New Roman"/>
            </a:endParaRPr>
          </a:p>
          <a:p>
            <a:pPr indent="-342900" marL="355600">
              <a:lnSpc>
                <a:spcPct val="100000"/>
              </a:lnSpc>
              <a:spcBef>
                <a:spcPts val="5"/>
              </a:spcBef>
              <a:buClr>
                <a:srgbClr val="A4634E"/>
              </a:buClr>
              <a:buSzPct val="69444"/>
              <a:buFont typeface="Wingdings"/>
              <a:buChar char=""/>
              <a:tabLst>
                <a:tab algn="l" pos="355600"/>
              </a:tabLst>
            </a:pPr>
            <a:r>
              <a:rPr b="1" dirty="0" sz="3600" spc="-5">
                <a:solidFill>
                  <a:srgbClr val="4E3A2F"/>
                </a:solidFill>
                <a:latin typeface="Arial"/>
                <a:cs typeface="Arial"/>
              </a:rPr>
              <a:t>AIR</a:t>
            </a:r>
            <a:r>
              <a:rPr b="1" dirty="0" sz="3600" spc="-25">
                <a:solidFill>
                  <a:srgbClr val="4E3A2F"/>
                </a:solidFill>
                <a:latin typeface="Arial"/>
                <a:cs typeface="Arial"/>
              </a:rPr>
              <a:t> </a:t>
            </a:r>
            <a:r>
              <a:rPr b="1" dirty="0" sz="3600" spc="-5">
                <a:solidFill>
                  <a:srgbClr val="4E3A2F"/>
                </a:solidFill>
                <a:latin typeface="Arial"/>
                <a:cs typeface="Arial"/>
              </a:rPr>
              <a:t>POLLUTION</a:t>
            </a:r>
            <a:endParaRPr dirty="0" sz="3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Clr>
                <a:srgbClr val="A4634E"/>
              </a:buClr>
              <a:buFont typeface="Wingdings"/>
              <a:buChar char=""/>
            </a:pPr>
            <a:endParaRPr dirty="0" sz="5250">
              <a:latin typeface="Times New Roman"/>
              <a:cs typeface="Times New Roman"/>
            </a:endParaRPr>
          </a:p>
          <a:p>
            <a:pPr indent="-342900" marL="355600">
              <a:lnSpc>
                <a:spcPct val="100000"/>
              </a:lnSpc>
              <a:buClr>
                <a:srgbClr val="A4634E"/>
              </a:buClr>
              <a:buSzPct val="69444"/>
              <a:buFont typeface="Wingdings"/>
              <a:buChar char=""/>
              <a:tabLst>
                <a:tab algn="l" pos="355600"/>
              </a:tabLst>
            </a:pPr>
            <a:r>
              <a:rPr b="1" dirty="0" sz="3600" spc="-5">
                <a:solidFill>
                  <a:srgbClr val="4E3A2F"/>
                </a:solidFill>
                <a:latin typeface="Arial"/>
                <a:cs typeface="Arial"/>
              </a:rPr>
              <a:t>LAND</a:t>
            </a:r>
            <a:r>
              <a:rPr b="1" dirty="0" sz="3600" spc="-25">
                <a:solidFill>
                  <a:srgbClr val="4E3A2F"/>
                </a:solidFill>
                <a:latin typeface="Arial"/>
                <a:cs typeface="Arial"/>
              </a:rPr>
              <a:t> </a:t>
            </a:r>
            <a:r>
              <a:rPr b="1" dirty="0" sz="3600" spc="-5">
                <a:solidFill>
                  <a:srgbClr val="4E3A2F"/>
                </a:solidFill>
                <a:latin typeface="Arial"/>
                <a:cs typeface="Arial"/>
              </a:rPr>
              <a:t>POLLUTION</a:t>
            </a:r>
            <a:endParaRPr dirty="0" sz="3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A4634E"/>
              </a:buClr>
              <a:buFont typeface="Wingdings"/>
              <a:buChar char=""/>
            </a:pPr>
            <a:endParaRPr dirty="0" sz="5250">
              <a:latin typeface="Times New Roman"/>
              <a:cs typeface="Times New Roman"/>
            </a:endParaRPr>
          </a:p>
          <a:p>
            <a:pPr indent="-342900" marL="355600">
              <a:lnSpc>
                <a:spcPct val="100000"/>
              </a:lnSpc>
              <a:buClr>
                <a:srgbClr val="A4634E"/>
              </a:buClr>
              <a:buSzPct val="69444"/>
              <a:buFont typeface="Wingdings"/>
              <a:buChar char=""/>
              <a:tabLst>
                <a:tab algn="l" pos="355600"/>
              </a:tabLst>
            </a:pPr>
            <a:r>
              <a:rPr b="1" dirty="0" sz="3600" spc="-5">
                <a:solidFill>
                  <a:srgbClr val="4E3A2F"/>
                </a:solidFill>
                <a:latin typeface="Arial"/>
                <a:cs typeface="Arial"/>
              </a:rPr>
              <a:t>NOISE</a:t>
            </a:r>
            <a:r>
              <a:rPr b="1" dirty="0" sz="3600" spc="-30">
                <a:solidFill>
                  <a:srgbClr val="4E3A2F"/>
                </a:solidFill>
                <a:latin typeface="Arial"/>
                <a:cs typeface="Arial"/>
              </a:rPr>
              <a:t> </a:t>
            </a:r>
            <a:r>
              <a:rPr b="1" dirty="0" sz="3600" spc="-5">
                <a:solidFill>
                  <a:srgbClr val="4E3A2F"/>
                </a:solidFill>
                <a:latin typeface="Arial"/>
                <a:cs typeface="Arial"/>
              </a:rPr>
              <a:t>POLLUTION</a:t>
            </a:r>
            <a:endParaRPr dirty="0" sz="3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8" name="object 2"/>
          <p:cNvSpPr/>
          <p:nvPr/>
        </p:nvSpPr>
        <p:spPr>
          <a:xfrm>
            <a:off x="514350" y="1044575"/>
            <a:ext cx="8629650" cy="22098"/>
          </a:xfrm>
          <a:prstGeom prst="rect"/>
          <a:blipFill>
            <a:blip xmlns:r="http://schemas.openxmlformats.org/officeDocument/2006/relationships" r:embed="rId1" cstate="print"/>
            <a:stretch>
              <a:fillRect/>
            </a:stretch>
          </a:blipFill>
        </p:spPr>
        <p:txBody>
          <a:bodyPr bIns="0" lIns="0" rIns="0" rtlCol="0" tIns="0" wrap="square"/>
          <a:p/>
        </p:txBody>
      </p:sp>
      <p:sp>
        <p:nvSpPr>
          <p:cNvPr id="1048639" name="object 3"/>
          <p:cNvSpPr/>
          <p:nvPr/>
        </p:nvSpPr>
        <p:spPr>
          <a:xfrm>
            <a:off x="0" y="0"/>
            <a:ext cx="9144000" cy="1263396"/>
          </a:xfrm>
          <a:prstGeom prst="rect"/>
          <a:blipFill>
            <a:blip xmlns:r="http://schemas.openxmlformats.org/officeDocument/2006/relationships" r:embed="rId2" cstate="print"/>
            <a:stretch>
              <a:fillRect/>
            </a:stretch>
          </a:blipFill>
        </p:spPr>
        <p:txBody>
          <a:bodyPr bIns="0" lIns="0" rIns="0" rtlCol="0" tIns="0" wrap="square"/>
          <a:p/>
        </p:txBody>
      </p:sp>
      <p:sp>
        <p:nvSpPr>
          <p:cNvPr id="1048640" name="object 4"/>
          <p:cNvSpPr txBox="1">
            <a:spLocks noGrp="1"/>
          </p:cNvSpPr>
          <p:nvPr>
            <p:ph type="title"/>
          </p:nvPr>
        </p:nvSpPr>
        <p:spPr>
          <a:xfrm>
            <a:off x="387197" y="61925"/>
            <a:ext cx="8213725" cy="1092200"/>
          </a:xfrm>
          <a:prstGeom prst="rect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bIns="0" lIns="0" rIns="0" rtlCol="0" tIns="12700" vert="horz" wrap="square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200" spc="-245"/>
              <a:t>WATER</a:t>
            </a:r>
            <a:r>
              <a:rPr dirty="0" sz="7200" spc="-90"/>
              <a:t> </a:t>
            </a:r>
            <a:r>
              <a:rPr dirty="0" sz="7200" spc="-35"/>
              <a:t>POLLUTION</a:t>
            </a:r>
            <a:endParaRPr dirty="0" sz="7200"/>
          </a:p>
        </p:txBody>
      </p:sp>
      <p:sp>
        <p:nvSpPr>
          <p:cNvPr id="1048641" name="object 5"/>
          <p:cNvSpPr/>
          <p:nvPr/>
        </p:nvSpPr>
        <p:spPr>
          <a:xfrm>
            <a:off x="836675" y="1751076"/>
            <a:ext cx="7546848" cy="4803648"/>
          </a:xfrm>
          <a:prstGeom prst="rect"/>
          <a:blipFill>
            <a:blip xmlns:r="http://schemas.openxmlformats.org/officeDocument/2006/relationships" r:embed="rId3" cstate="print"/>
            <a:stretch>
              <a:fillRect/>
            </a:stretch>
          </a:blipFill>
        </p:spPr>
        <p:txBody>
          <a:bodyPr bIns="0" lIns="0" rIns="0" rtlCol="0" tIns="0" wrap="square"/>
          <a:p/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2" name="object 2"/>
          <p:cNvSpPr txBox="1"/>
          <p:nvPr/>
        </p:nvSpPr>
        <p:spPr>
          <a:xfrm>
            <a:off x="307340" y="1471929"/>
            <a:ext cx="8531225" cy="4806316"/>
          </a:xfrm>
          <a:prstGeom prst="rect"/>
        </p:spPr>
        <p:txBody>
          <a:bodyPr bIns="0" lIns="0" rIns="0" rtlCol="0" tIns="12065" vert="horz" wrap="square">
            <a:spAutoFit/>
          </a:bodyPr>
          <a:p>
            <a:pPr algn="just" indent="-342900" marL="355600" marR="5080">
              <a:lnSpc>
                <a:spcPct val="100000"/>
              </a:lnSpc>
              <a:spcBef>
                <a:spcPts val="95"/>
              </a:spcBef>
              <a:buClr>
                <a:srgbClr val="A4634E"/>
              </a:buClr>
              <a:buSzPct val="53571"/>
              <a:buFont typeface="Wingdings"/>
              <a:buChar char=""/>
              <a:tabLst>
                <a:tab algn="l" pos="416559"/>
              </a:tabLst>
            </a:pPr>
            <a:r>
              <a:rPr dirty="0"/>
              <a:t>	</a:t>
            </a:r>
            <a:r>
              <a:rPr b="1" dirty="0" sz="2800" spc="-40">
                <a:solidFill>
                  <a:srgbClr val="C00000"/>
                </a:solidFill>
                <a:latin typeface="Cambria"/>
                <a:cs typeface="Cambria"/>
              </a:rPr>
              <a:t>Water </a:t>
            </a:r>
            <a:r>
              <a:rPr b="1" dirty="0" sz="2800" spc="-15">
                <a:solidFill>
                  <a:srgbClr val="C00000"/>
                </a:solidFill>
                <a:latin typeface="Cambria"/>
                <a:cs typeface="Cambria"/>
              </a:rPr>
              <a:t>Pollution </a:t>
            </a:r>
            <a:r>
              <a:rPr b="1" dirty="0" sz="2800" spc="-5">
                <a:solidFill>
                  <a:srgbClr val="4E3A2F"/>
                </a:solidFill>
                <a:latin typeface="Cambria"/>
                <a:cs typeface="Cambria"/>
              </a:rPr>
              <a:t>can be </a:t>
            </a:r>
            <a:r>
              <a:rPr b="1" dirty="0" sz="2800" spc="-10">
                <a:solidFill>
                  <a:srgbClr val="4E3A2F"/>
                </a:solidFill>
                <a:latin typeface="Cambria"/>
                <a:cs typeface="Cambria"/>
              </a:rPr>
              <a:t>defined </a:t>
            </a:r>
            <a:r>
              <a:rPr b="1" dirty="0" sz="2800" spc="-5">
                <a:solidFill>
                  <a:srgbClr val="4E3A2F"/>
                </a:solidFill>
                <a:latin typeface="Cambria"/>
                <a:cs typeface="Cambria"/>
              </a:rPr>
              <a:t>as </a:t>
            </a:r>
            <a:r>
              <a:rPr b="1" dirty="0" sz="2800" spc="-15">
                <a:solidFill>
                  <a:srgbClr val="4E3A2F"/>
                </a:solidFill>
                <a:latin typeface="Cambria"/>
                <a:cs typeface="Cambria"/>
              </a:rPr>
              <a:t>alteration </a:t>
            </a:r>
            <a:r>
              <a:rPr b="1" dirty="0" sz="2800" spc="-10">
                <a:solidFill>
                  <a:srgbClr val="4E3A2F"/>
                </a:solidFill>
                <a:latin typeface="Cambria"/>
                <a:cs typeface="Cambria"/>
              </a:rPr>
              <a:t>in </a:t>
            </a:r>
            <a:r>
              <a:rPr b="1" dirty="0" sz="2800" spc="-10">
                <a:solidFill>
                  <a:srgbClr val="C00000"/>
                </a:solidFill>
                <a:latin typeface="Cambria"/>
                <a:cs typeface="Cambria"/>
              </a:rPr>
              <a:t> </a:t>
            </a:r>
            <a:r>
              <a:rPr b="1" dirty="0" sz="2800" spc="-20">
                <a:solidFill>
                  <a:srgbClr val="C00000"/>
                </a:solidFill>
                <a:latin typeface="Cambria"/>
                <a:cs typeface="Cambria"/>
              </a:rPr>
              <a:t>physical, </a:t>
            </a:r>
            <a:r>
              <a:rPr b="1" dirty="0" sz="2800" spc="-5">
                <a:solidFill>
                  <a:srgbClr val="C00000"/>
                </a:solidFill>
                <a:latin typeface="Cambria"/>
                <a:cs typeface="Cambria"/>
              </a:rPr>
              <a:t>chemical, </a:t>
            </a:r>
            <a:r>
              <a:rPr b="1" dirty="0" sz="2800" spc="-5">
                <a:solidFill>
                  <a:srgbClr val="4E3A2F"/>
                </a:solidFill>
                <a:latin typeface="Cambria"/>
                <a:cs typeface="Cambria"/>
              </a:rPr>
              <a:t>or </a:t>
            </a:r>
            <a:r>
              <a:rPr b="1" dirty="0" sz="2800" spc="-10">
                <a:solidFill>
                  <a:srgbClr val="C00000"/>
                </a:solidFill>
                <a:latin typeface="Cambria"/>
                <a:cs typeface="Cambria"/>
              </a:rPr>
              <a:t>biological </a:t>
            </a:r>
            <a:r>
              <a:rPr b="1" dirty="0" sz="2800" spc="-10">
                <a:solidFill>
                  <a:srgbClr val="4E3A2F"/>
                </a:solidFill>
                <a:latin typeface="Cambria"/>
                <a:cs typeface="Cambria"/>
              </a:rPr>
              <a:t>characteristics </a:t>
            </a:r>
            <a:r>
              <a:rPr b="1" dirty="0" sz="2800" spc="-5">
                <a:solidFill>
                  <a:srgbClr val="4E3A2F"/>
                </a:solidFill>
                <a:latin typeface="Cambria"/>
                <a:cs typeface="Cambria"/>
              </a:rPr>
              <a:t>of  </a:t>
            </a:r>
            <a:r>
              <a:rPr b="1" dirty="0" sz="2800" spc="-25">
                <a:solidFill>
                  <a:srgbClr val="4E3A2F"/>
                </a:solidFill>
                <a:latin typeface="Cambria"/>
                <a:cs typeface="Cambria"/>
              </a:rPr>
              <a:t>water </a:t>
            </a:r>
            <a:r>
              <a:rPr b="1" dirty="0" sz="2800" spc="-15">
                <a:solidFill>
                  <a:srgbClr val="4E3A2F"/>
                </a:solidFill>
                <a:latin typeface="Cambria"/>
                <a:cs typeface="Cambria"/>
              </a:rPr>
              <a:t>through </a:t>
            </a:r>
            <a:r>
              <a:rPr b="1" dirty="0" sz="2800" spc="-10">
                <a:solidFill>
                  <a:srgbClr val="4E3A2F"/>
                </a:solidFill>
                <a:latin typeface="Cambria"/>
                <a:cs typeface="Cambria"/>
              </a:rPr>
              <a:t>natural </a:t>
            </a:r>
            <a:r>
              <a:rPr b="1" dirty="0" sz="2800" spc="-5">
                <a:solidFill>
                  <a:srgbClr val="4E3A2F"/>
                </a:solidFill>
                <a:latin typeface="Cambria"/>
                <a:cs typeface="Cambria"/>
              </a:rPr>
              <a:t>or human </a:t>
            </a:r>
            <a:r>
              <a:rPr b="1" dirty="0" sz="2800" spc="-10">
                <a:solidFill>
                  <a:srgbClr val="4E3A2F"/>
                </a:solidFill>
                <a:latin typeface="Cambria"/>
                <a:cs typeface="Cambria"/>
              </a:rPr>
              <a:t>activities </a:t>
            </a:r>
            <a:r>
              <a:rPr b="1" dirty="0" sz="2800" spc="-5">
                <a:solidFill>
                  <a:srgbClr val="4E3A2F"/>
                </a:solidFill>
                <a:latin typeface="Cambria"/>
                <a:cs typeface="Cambria"/>
              </a:rPr>
              <a:t>and  </a:t>
            </a:r>
            <a:r>
              <a:rPr b="1" dirty="0" sz="2800" spc="-10">
                <a:solidFill>
                  <a:srgbClr val="4E3A2F"/>
                </a:solidFill>
                <a:latin typeface="Cambria"/>
                <a:cs typeface="Cambria"/>
              </a:rPr>
              <a:t>making </a:t>
            </a:r>
            <a:r>
              <a:rPr b="1" dirty="0" sz="2800" spc="-5">
                <a:solidFill>
                  <a:srgbClr val="4E3A2F"/>
                </a:solidFill>
                <a:latin typeface="Cambria"/>
                <a:cs typeface="Cambria"/>
              </a:rPr>
              <a:t>it </a:t>
            </a:r>
            <a:r>
              <a:rPr b="1" dirty="0" sz="2800" spc="-10">
                <a:solidFill>
                  <a:srgbClr val="4E3A2F"/>
                </a:solidFill>
                <a:latin typeface="Cambria"/>
                <a:cs typeface="Cambria"/>
              </a:rPr>
              <a:t>unsuitable for </a:t>
            </a:r>
            <a:r>
              <a:rPr b="1" dirty="0" sz="2800" spc="-5">
                <a:solidFill>
                  <a:srgbClr val="4E3A2F"/>
                </a:solidFill>
                <a:latin typeface="Cambria"/>
                <a:cs typeface="Cambria"/>
              </a:rPr>
              <a:t>its </a:t>
            </a:r>
            <a:r>
              <a:rPr b="1" dirty="0" sz="2800" spc="-10">
                <a:solidFill>
                  <a:srgbClr val="4E3A2F"/>
                </a:solidFill>
                <a:latin typeface="Cambria"/>
                <a:cs typeface="Cambria"/>
              </a:rPr>
              <a:t>designated</a:t>
            </a:r>
            <a:r>
              <a:rPr b="1" dirty="0" sz="2800" spc="50">
                <a:solidFill>
                  <a:srgbClr val="4E3A2F"/>
                </a:solidFill>
                <a:latin typeface="Cambria"/>
                <a:cs typeface="Cambria"/>
              </a:rPr>
              <a:t> </a:t>
            </a:r>
            <a:r>
              <a:rPr b="1" dirty="0" sz="2800" spc="-10">
                <a:solidFill>
                  <a:srgbClr val="4E3A2F"/>
                </a:solidFill>
                <a:latin typeface="Cambria"/>
                <a:cs typeface="Cambria"/>
              </a:rPr>
              <a:t>use.</a:t>
            </a:r>
            <a:endParaRPr sz="28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har char=""/>
            </a:pPr>
            <a:endParaRPr sz="4050">
              <a:latin typeface="Times New Roman"/>
              <a:cs typeface="Times New Roman"/>
            </a:endParaRPr>
          </a:p>
          <a:p>
            <a:pPr indent="-342900" marL="355600" marR="118745">
              <a:lnSpc>
                <a:spcPct val="100000"/>
              </a:lnSpc>
              <a:buClr>
                <a:srgbClr val="EFA12D"/>
              </a:buClr>
              <a:buSzPct val="69642"/>
              <a:buFont typeface="Wingdings"/>
              <a:buChar char=""/>
              <a:tabLst>
                <a:tab algn="l" pos="355600"/>
              </a:tabLst>
            </a:pPr>
            <a:r>
              <a:rPr b="1" dirty="0" sz="2800" spc="-25">
                <a:solidFill>
                  <a:srgbClr val="4E3A2F"/>
                </a:solidFill>
                <a:latin typeface="Cambria"/>
                <a:cs typeface="Cambria"/>
              </a:rPr>
              <a:t>Fresh </a:t>
            </a:r>
            <a:r>
              <a:rPr b="1" dirty="0" sz="2800" spc="-40">
                <a:solidFill>
                  <a:srgbClr val="4E3A2F"/>
                </a:solidFill>
                <a:latin typeface="Cambria"/>
                <a:cs typeface="Cambria"/>
              </a:rPr>
              <a:t>Water </a:t>
            </a:r>
            <a:r>
              <a:rPr b="1" dirty="0" sz="2800" spc="-10">
                <a:solidFill>
                  <a:srgbClr val="4E3A2F"/>
                </a:solidFill>
                <a:latin typeface="Cambria"/>
                <a:cs typeface="Cambria"/>
              </a:rPr>
              <a:t>present </a:t>
            </a:r>
            <a:r>
              <a:rPr b="1" dirty="0" sz="2800" spc="-5">
                <a:solidFill>
                  <a:srgbClr val="4E3A2F"/>
                </a:solidFill>
                <a:latin typeface="Cambria"/>
                <a:cs typeface="Cambria"/>
              </a:rPr>
              <a:t>on the earth </a:t>
            </a:r>
            <a:r>
              <a:rPr b="1" dirty="0" sz="2800" spc="-10">
                <a:solidFill>
                  <a:srgbClr val="4E3A2F"/>
                </a:solidFill>
                <a:latin typeface="Cambria"/>
                <a:cs typeface="Cambria"/>
              </a:rPr>
              <a:t>surface </a:t>
            </a:r>
            <a:r>
              <a:rPr b="1" dirty="0" sz="2800" spc="-5">
                <a:solidFill>
                  <a:srgbClr val="4E3A2F"/>
                </a:solidFill>
                <a:latin typeface="Cambria"/>
                <a:cs typeface="Cambria"/>
              </a:rPr>
              <a:t>is put </a:t>
            </a:r>
            <a:r>
              <a:rPr b="1" dirty="0" sz="2800" spc="-25">
                <a:solidFill>
                  <a:srgbClr val="4E3A2F"/>
                </a:solidFill>
                <a:latin typeface="Cambria"/>
                <a:cs typeface="Cambria"/>
              </a:rPr>
              <a:t>to  </a:t>
            </a:r>
            <a:r>
              <a:rPr b="1" dirty="0" sz="2800" spc="-30">
                <a:solidFill>
                  <a:srgbClr val="4E3A2F"/>
                </a:solidFill>
                <a:latin typeface="Cambria"/>
                <a:cs typeface="Cambria"/>
              </a:rPr>
              <a:t>many </a:t>
            </a:r>
            <a:r>
              <a:rPr b="1" dirty="0" sz="2800" spc="-10">
                <a:solidFill>
                  <a:srgbClr val="4E3A2F"/>
                </a:solidFill>
                <a:latin typeface="Cambria"/>
                <a:cs typeface="Cambria"/>
              </a:rPr>
              <a:t>uses. </a:t>
            </a:r>
            <a:r>
              <a:rPr b="1" dirty="0" sz="2800" spc="-5">
                <a:solidFill>
                  <a:srgbClr val="4E3A2F"/>
                </a:solidFill>
                <a:latin typeface="Cambria"/>
                <a:cs typeface="Cambria"/>
              </a:rPr>
              <a:t>It is </a:t>
            </a:r>
            <a:r>
              <a:rPr b="1" dirty="0" sz="2800" spc="-10">
                <a:solidFill>
                  <a:srgbClr val="4E3A2F"/>
                </a:solidFill>
                <a:latin typeface="Cambria"/>
                <a:cs typeface="Cambria"/>
              </a:rPr>
              <a:t>used </a:t>
            </a:r>
            <a:r>
              <a:rPr b="1" dirty="0" sz="2800" spc="-5">
                <a:solidFill>
                  <a:srgbClr val="4E3A2F"/>
                </a:solidFill>
                <a:latin typeface="Cambria"/>
                <a:cs typeface="Cambria"/>
              </a:rPr>
              <a:t>for drinking, </a:t>
            </a:r>
            <a:r>
              <a:rPr b="1" dirty="0" sz="2800" spc="-10">
                <a:solidFill>
                  <a:srgbClr val="4E3A2F"/>
                </a:solidFill>
                <a:latin typeface="Cambria"/>
                <a:cs typeface="Cambria"/>
              </a:rPr>
              <a:t>domestic and  municipal</a:t>
            </a:r>
            <a:endParaRPr sz="2800">
              <a:latin typeface="Cambria"/>
              <a:cs typeface="Cambria"/>
            </a:endParaRPr>
          </a:p>
          <a:p>
            <a:pPr marL="355600" marR="105410">
              <a:lnSpc>
                <a:spcPct val="100000"/>
              </a:lnSpc>
            </a:pPr>
            <a:r>
              <a:rPr b="1" dirty="0" sz="2800" spc="-10">
                <a:solidFill>
                  <a:srgbClr val="4E3A2F"/>
                </a:solidFill>
                <a:latin typeface="Cambria"/>
                <a:cs typeface="Cambria"/>
              </a:rPr>
              <a:t>uses, agricultural, irrigation, industries, </a:t>
            </a:r>
            <a:r>
              <a:rPr b="1" dirty="0" sz="2800" spc="-20">
                <a:solidFill>
                  <a:srgbClr val="4E3A2F"/>
                </a:solidFill>
                <a:latin typeface="Cambria"/>
                <a:cs typeface="Cambria"/>
              </a:rPr>
              <a:t>navigatio  </a:t>
            </a:r>
            <a:r>
              <a:rPr b="1" dirty="0" sz="2800" spc="-5">
                <a:solidFill>
                  <a:srgbClr val="4E3A2F"/>
                </a:solidFill>
                <a:latin typeface="Cambria"/>
                <a:cs typeface="Cambria"/>
              </a:rPr>
              <a:t>n, </a:t>
            </a:r>
            <a:r>
              <a:rPr b="1" dirty="0" sz="2800" spc="-10">
                <a:solidFill>
                  <a:srgbClr val="4E3A2F"/>
                </a:solidFill>
                <a:latin typeface="Cambria"/>
                <a:cs typeface="Cambria"/>
              </a:rPr>
              <a:t>recreation. The used </a:t>
            </a:r>
            <a:r>
              <a:rPr b="1" dirty="0" sz="2800" spc="-25">
                <a:solidFill>
                  <a:srgbClr val="4E3A2F"/>
                </a:solidFill>
                <a:latin typeface="Cambria"/>
                <a:cs typeface="Cambria"/>
              </a:rPr>
              <a:t>water </a:t>
            </a:r>
            <a:r>
              <a:rPr b="1" dirty="0" sz="2800" spc="-10">
                <a:solidFill>
                  <a:srgbClr val="4E3A2F"/>
                </a:solidFill>
                <a:latin typeface="Cambria"/>
                <a:cs typeface="Cambria"/>
              </a:rPr>
              <a:t>becomes  contaminated and </a:t>
            </a:r>
            <a:r>
              <a:rPr b="1" dirty="0" sz="2800" spc="-5">
                <a:solidFill>
                  <a:srgbClr val="4E3A2F"/>
                </a:solidFill>
                <a:latin typeface="Cambria"/>
                <a:cs typeface="Cambria"/>
              </a:rPr>
              <a:t>is called </a:t>
            </a:r>
            <a:r>
              <a:rPr b="1" dirty="0" sz="2800" spc="-25">
                <a:solidFill>
                  <a:srgbClr val="4E3A2F"/>
                </a:solidFill>
                <a:latin typeface="Cambria"/>
                <a:cs typeface="Cambria"/>
              </a:rPr>
              <a:t>waste</a:t>
            </a:r>
            <a:r>
              <a:rPr b="1" dirty="0" sz="2800" spc="25">
                <a:solidFill>
                  <a:srgbClr val="4E3A2F"/>
                </a:solidFill>
                <a:latin typeface="Cambria"/>
                <a:cs typeface="Cambria"/>
              </a:rPr>
              <a:t> </a:t>
            </a:r>
            <a:r>
              <a:rPr b="1" dirty="0" sz="2800" spc="-65">
                <a:solidFill>
                  <a:srgbClr val="4E3A2F"/>
                </a:solidFill>
                <a:latin typeface="Cambria"/>
                <a:cs typeface="Cambria"/>
              </a:rPr>
              <a:t>water.</a:t>
            </a:r>
            <a:endParaRPr sz="28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6" name="object 2"/>
          <p:cNvSpPr/>
          <p:nvPr/>
        </p:nvSpPr>
        <p:spPr>
          <a:xfrm>
            <a:off x="514350" y="1044575"/>
            <a:ext cx="8629650" cy="22098"/>
          </a:xfrm>
          <a:prstGeom prst="rect"/>
          <a:blipFill>
            <a:blip xmlns:r="http://schemas.openxmlformats.org/officeDocument/2006/relationships" r:embed="rId1" cstate="print"/>
            <a:stretch>
              <a:fillRect/>
            </a:stretch>
          </a:blipFill>
        </p:spPr>
        <p:txBody>
          <a:bodyPr bIns="0" lIns="0" rIns="0" rtlCol="0" tIns="0" wrap="square"/>
          <a:p/>
        </p:txBody>
      </p:sp>
      <p:sp>
        <p:nvSpPr>
          <p:cNvPr id="1048647" name="object 3"/>
          <p:cNvSpPr/>
          <p:nvPr/>
        </p:nvSpPr>
        <p:spPr>
          <a:xfrm>
            <a:off x="797051" y="59435"/>
            <a:ext cx="7546848" cy="897635"/>
          </a:xfrm>
          <a:prstGeom prst="rect"/>
          <a:blipFill>
            <a:blip xmlns:r="http://schemas.openxmlformats.org/officeDocument/2006/relationships" r:embed="rId2" cstate="print"/>
            <a:stretch>
              <a:fillRect/>
            </a:stretch>
          </a:blipFill>
        </p:spPr>
        <p:txBody>
          <a:bodyPr bIns="0" lIns="0" rIns="0" rtlCol="0" tIns="0" wrap="square"/>
          <a:p/>
        </p:txBody>
      </p:sp>
      <p:sp>
        <p:nvSpPr>
          <p:cNvPr id="1048648" name="object 4"/>
          <p:cNvSpPr txBox="1">
            <a:spLocks noGrp="1"/>
          </p:cNvSpPr>
          <p:nvPr>
            <p:ph type="title"/>
          </p:nvPr>
        </p:nvSpPr>
        <p:spPr>
          <a:xfrm>
            <a:off x="1129690" y="208280"/>
            <a:ext cx="6843395" cy="1333500"/>
          </a:xfrm>
          <a:prstGeom prst="rect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bIns="0" lIns="0" rIns="0" rtlCol="0" tIns="12700" vert="horz" wrap="square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400" spc="-50"/>
              <a:t>MUNICIPAL </a:t>
            </a:r>
            <a:r>
              <a:rPr dirty="0" sz="4400" spc="-100"/>
              <a:t>WASTE</a:t>
            </a:r>
            <a:r>
              <a:rPr dirty="0" sz="4400" spc="10"/>
              <a:t> </a:t>
            </a:r>
            <a:r>
              <a:rPr dirty="0" sz="4400" spc="-155"/>
              <a:t>WATER</a:t>
            </a:r>
            <a:endParaRPr dirty="0" sz="4400"/>
          </a:p>
        </p:txBody>
      </p:sp>
      <p:sp>
        <p:nvSpPr>
          <p:cNvPr id="1048649" name="object 5"/>
          <p:cNvSpPr/>
          <p:nvPr/>
        </p:nvSpPr>
        <p:spPr>
          <a:xfrm>
            <a:off x="545591" y="1720595"/>
            <a:ext cx="5135880" cy="4754880"/>
          </a:xfrm>
          <a:prstGeom prst="rect"/>
          <a:blipFill>
            <a:blip xmlns:r="http://schemas.openxmlformats.org/officeDocument/2006/relationships" r:embed="rId3" cstate="print"/>
            <a:stretch>
              <a:fillRect/>
            </a:stretch>
          </a:blipFill>
        </p:spPr>
        <p:txBody>
          <a:bodyPr bIns="0" lIns="0" rIns="0" rtlCol="0" tIns="0" wrap="square"/>
          <a:p/>
        </p:txBody>
      </p:sp>
      <p:sp>
        <p:nvSpPr>
          <p:cNvPr id="1048650" name="object 6"/>
          <p:cNvSpPr/>
          <p:nvPr/>
        </p:nvSpPr>
        <p:spPr>
          <a:xfrm>
            <a:off x="609600" y="1784350"/>
            <a:ext cx="4953000" cy="4572000"/>
          </a:xfrm>
          <a:prstGeom prst="rect"/>
          <a:blipFill>
            <a:blip xmlns:r="http://schemas.openxmlformats.org/officeDocument/2006/relationships" r:embed="rId4" cstate="print"/>
            <a:stretch>
              <a:fillRect/>
            </a:stretch>
          </a:blipFill>
        </p:spPr>
        <p:txBody>
          <a:bodyPr bIns="0" lIns="0" rIns="0" rtlCol="0" tIns="0" wrap="square"/>
          <a:p/>
        </p:txBody>
      </p:sp>
      <p:sp>
        <p:nvSpPr>
          <p:cNvPr id="1048651" name="object 7"/>
          <p:cNvSpPr/>
          <p:nvPr/>
        </p:nvSpPr>
        <p:spPr>
          <a:xfrm>
            <a:off x="590550" y="1765300"/>
            <a:ext cx="4991100" cy="4610100"/>
          </a:xfrm>
          <a:custGeom>
            <a:avLst/>
            <a:ahLst/>
            <a:rect l="l" t="t" r="r" b="b"/>
            <a:pathLst>
              <a:path w="4991100" h="4610100">
                <a:moveTo>
                  <a:pt x="0" y="4610100"/>
                </a:moveTo>
                <a:lnTo>
                  <a:pt x="4991100" y="4610100"/>
                </a:lnTo>
                <a:lnTo>
                  <a:pt x="4991100" y="0"/>
                </a:lnTo>
                <a:lnTo>
                  <a:pt x="0" y="0"/>
                </a:lnTo>
                <a:lnTo>
                  <a:pt x="0" y="4610100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bIns="0" lIns="0" rIns="0" rtlCol="0" tIns="0" wrap="square"/>
          <a:p/>
        </p:txBody>
      </p:sp>
      <p:sp>
        <p:nvSpPr>
          <p:cNvPr id="1048652" name="object 8"/>
          <p:cNvSpPr/>
          <p:nvPr/>
        </p:nvSpPr>
        <p:spPr>
          <a:xfrm>
            <a:off x="5727191" y="1688592"/>
            <a:ext cx="3020567" cy="4831080"/>
          </a:xfrm>
          <a:prstGeom prst="rect"/>
          <a:blipFill>
            <a:blip xmlns:r="http://schemas.openxmlformats.org/officeDocument/2006/relationships" r:embed="rId5" cstate="print"/>
            <a:stretch>
              <a:fillRect/>
            </a:stretch>
          </a:blipFill>
        </p:spPr>
        <p:txBody>
          <a:bodyPr bIns="0" lIns="0" rIns="0" rtlCol="0" tIns="0" wrap="square"/>
          <a:p/>
        </p:txBody>
      </p:sp>
      <p:sp>
        <p:nvSpPr>
          <p:cNvPr id="1048653" name="object 9"/>
          <p:cNvSpPr/>
          <p:nvPr/>
        </p:nvSpPr>
        <p:spPr>
          <a:xfrm>
            <a:off x="5791200" y="1752600"/>
            <a:ext cx="2838450" cy="4648200"/>
          </a:xfrm>
          <a:prstGeom prst="rect"/>
          <a:blipFill>
            <a:blip xmlns:r="http://schemas.openxmlformats.org/officeDocument/2006/relationships" r:embed="rId6" cstate="print"/>
            <a:stretch>
              <a:fillRect/>
            </a:stretch>
          </a:blipFill>
        </p:spPr>
        <p:txBody>
          <a:bodyPr bIns="0" lIns="0" rIns="0" rtlCol="0" tIns="0" wrap="square"/>
          <a:p/>
        </p:txBody>
      </p:sp>
      <p:sp>
        <p:nvSpPr>
          <p:cNvPr id="1048654" name="object 10"/>
          <p:cNvSpPr/>
          <p:nvPr/>
        </p:nvSpPr>
        <p:spPr>
          <a:xfrm>
            <a:off x="5772150" y="1733550"/>
            <a:ext cx="2876550" cy="4686300"/>
          </a:xfrm>
          <a:custGeom>
            <a:avLst/>
            <a:ahLst/>
            <a:rect l="l" t="t" r="r" b="b"/>
            <a:pathLst>
              <a:path w="2876550" h="4686300">
                <a:moveTo>
                  <a:pt x="0" y="4686300"/>
                </a:moveTo>
                <a:lnTo>
                  <a:pt x="2876550" y="4686300"/>
                </a:lnTo>
                <a:lnTo>
                  <a:pt x="2876550" y="0"/>
                </a:lnTo>
                <a:lnTo>
                  <a:pt x="0" y="0"/>
                </a:lnTo>
                <a:lnTo>
                  <a:pt x="0" y="4686300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bIns="0" lIns="0" rIns="0" rtlCol="0" tIns="0" wrap="square"/>
          <a:p/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5" name="object 2"/>
          <p:cNvSpPr/>
          <p:nvPr/>
        </p:nvSpPr>
        <p:spPr>
          <a:xfrm>
            <a:off x="1650492" y="135636"/>
            <a:ext cx="5884163" cy="897635"/>
          </a:xfrm>
          <a:prstGeom prst="rect"/>
          <a:blipFill>
            <a:blip xmlns:r="http://schemas.openxmlformats.org/officeDocument/2006/relationships" r:embed="rId1" cstate="print"/>
            <a:stretch>
              <a:fillRect/>
            </a:stretch>
          </a:blipFill>
        </p:spPr>
        <p:txBody>
          <a:bodyPr bIns="0" lIns="0" rIns="0" rtlCol="0" tIns="0" wrap="square"/>
          <a:p/>
        </p:txBody>
      </p:sp>
      <p:sp>
        <p:nvSpPr>
          <p:cNvPr id="1048656" name="object 3"/>
          <p:cNvSpPr txBox="1">
            <a:spLocks noGrp="1"/>
          </p:cNvSpPr>
          <p:nvPr>
            <p:ph type="title"/>
          </p:nvPr>
        </p:nvSpPr>
        <p:spPr>
          <a:xfrm>
            <a:off x="1983104" y="284429"/>
            <a:ext cx="5177790" cy="697230"/>
          </a:xfrm>
          <a:prstGeom prst="rect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bIns="0" lIns="0" rIns="0" rtlCol="0" tIns="13335" vert="horz" wrap="square">
            <a:spAutoFit/>
          </a:bodyPr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4400" spc="-5"/>
              <a:t>INDUSTRIAL</a:t>
            </a:r>
            <a:r>
              <a:rPr dirty="0" sz="4400" spc="-110"/>
              <a:t> </a:t>
            </a:r>
            <a:r>
              <a:rPr dirty="0" sz="4400" spc="-100"/>
              <a:t>WASTE</a:t>
            </a:r>
            <a:endParaRPr dirty="0" sz="4400"/>
          </a:p>
        </p:txBody>
      </p:sp>
      <p:sp>
        <p:nvSpPr>
          <p:cNvPr id="1048657" name="object 4"/>
          <p:cNvSpPr txBox="1"/>
          <p:nvPr/>
        </p:nvSpPr>
        <p:spPr>
          <a:xfrm>
            <a:off x="801116" y="1773682"/>
            <a:ext cx="7781290" cy="4356735"/>
          </a:xfrm>
          <a:prstGeom prst="rect"/>
        </p:spPr>
        <p:txBody>
          <a:bodyPr bIns="0" lIns="0" rIns="0" rtlCol="0" tIns="13335" vert="horz" wrap="square">
            <a:spAutoFit/>
          </a:bodyPr>
          <a:p>
            <a:pPr indent="-78105" marL="90170" marR="154940">
              <a:lnSpc>
                <a:spcPct val="100000"/>
              </a:lnSpc>
              <a:spcBef>
                <a:spcPts val="105"/>
              </a:spcBef>
            </a:pPr>
            <a:r>
              <a:rPr b="1" dirty="0" sz="3200" spc="-5">
                <a:solidFill>
                  <a:srgbClr val="4E3A2F"/>
                </a:solidFill>
                <a:latin typeface="Cambria"/>
                <a:cs typeface="Cambria"/>
              </a:rPr>
              <a:t>The major </a:t>
            </a:r>
            <a:r>
              <a:rPr b="1" dirty="0" sz="3200" spc="-15">
                <a:solidFill>
                  <a:srgbClr val="4E3A2F"/>
                </a:solidFill>
                <a:latin typeface="Cambria"/>
                <a:cs typeface="Cambria"/>
              </a:rPr>
              <a:t>source </a:t>
            </a:r>
            <a:r>
              <a:rPr b="1" dirty="0" sz="3200" spc="-5">
                <a:solidFill>
                  <a:srgbClr val="4E3A2F"/>
                </a:solidFill>
                <a:latin typeface="Cambria"/>
                <a:cs typeface="Cambria"/>
              </a:rPr>
              <a:t>of </a:t>
            </a:r>
            <a:r>
              <a:rPr b="1" dirty="0" sz="3200" spc="-20">
                <a:solidFill>
                  <a:srgbClr val="4E3A2F"/>
                </a:solidFill>
                <a:latin typeface="Cambria"/>
                <a:cs typeface="Cambria"/>
              </a:rPr>
              <a:t>water </a:t>
            </a:r>
            <a:r>
              <a:rPr b="1" dirty="0" sz="3200" spc="-5">
                <a:solidFill>
                  <a:srgbClr val="4E3A2F"/>
                </a:solidFill>
                <a:latin typeface="Cambria"/>
                <a:cs typeface="Cambria"/>
              </a:rPr>
              <a:t>pollution is  the </a:t>
            </a:r>
            <a:r>
              <a:rPr b="1" dirty="0" sz="3200" spc="-25">
                <a:solidFill>
                  <a:srgbClr val="4E3A2F"/>
                </a:solidFill>
                <a:latin typeface="Cambria"/>
                <a:cs typeface="Cambria"/>
              </a:rPr>
              <a:t>waste water </a:t>
            </a:r>
            <a:r>
              <a:rPr b="1" dirty="0" sz="3200" spc="-5">
                <a:solidFill>
                  <a:srgbClr val="4E3A2F"/>
                </a:solidFill>
                <a:latin typeface="Cambria"/>
                <a:cs typeface="Cambria"/>
              </a:rPr>
              <a:t>discharged </a:t>
            </a:r>
            <a:r>
              <a:rPr b="1" dirty="0" sz="3200" spc="-15">
                <a:solidFill>
                  <a:srgbClr val="4E3A2F"/>
                </a:solidFill>
                <a:latin typeface="Cambria"/>
                <a:cs typeface="Cambria"/>
              </a:rPr>
              <a:t>from  </a:t>
            </a:r>
            <a:r>
              <a:rPr b="1" dirty="0" sz="3200" spc="-5">
                <a:solidFill>
                  <a:srgbClr val="4E3A2F"/>
                </a:solidFill>
                <a:latin typeface="Cambria"/>
                <a:cs typeface="Cambria"/>
              </a:rPr>
              <a:t>industries and </a:t>
            </a:r>
            <a:r>
              <a:rPr b="1" dirty="0" sz="3200" spc="-10">
                <a:solidFill>
                  <a:srgbClr val="4E3A2F"/>
                </a:solidFill>
                <a:latin typeface="Cambria"/>
                <a:cs typeface="Cambria"/>
              </a:rPr>
              <a:t>commercial </a:t>
            </a:r>
            <a:r>
              <a:rPr b="1" dirty="0" sz="3200" spc="-5">
                <a:solidFill>
                  <a:srgbClr val="4E3A2F"/>
                </a:solidFill>
                <a:latin typeface="Cambria"/>
                <a:cs typeface="Cambria"/>
              </a:rPr>
              <a:t>bodies, </a:t>
            </a:r>
            <a:r>
              <a:rPr b="1" dirty="0" sz="3200">
                <a:solidFill>
                  <a:srgbClr val="4E3A2F"/>
                </a:solidFill>
                <a:latin typeface="Cambria"/>
                <a:cs typeface="Cambria"/>
              </a:rPr>
              <a:t>these  </a:t>
            </a:r>
            <a:r>
              <a:rPr b="1" dirty="0" sz="3200" spc="-5">
                <a:solidFill>
                  <a:srgbClr val="4E3A2F"/>
                </a:solidFill>
                <a:latin typeface="Cambria"/>
                <a:cs typeface="Cambria"/>
              </a:rPr>
              <a:t>industries</a:t>
            </a:r>
            <a:r>
              <a:rPr b="1" dirty="0" sz="3200">
                <a:solidFill>
                  <a:srgbClr val="4E3A2F"/>
                </a:solidFill>
                <a:latin typeface="Cambria"/>
                <a:cs typeface="Cambria"/>
              </a:rPr>
              <a:t> </a:t>
            </a:r>
            <a:r>
              <a:rPr b="1" dirty="0" sz="3200" spc="-20">
                <a:solidFill>
                  <a:srgbClr val="4E3A2F"/>
                </a:solidFill>
                <a:latin typeface="Cambria"/>
                <a:cs typeface="Cambria"/>
              </a:rPr>
              <a:t>are</a:t>
            </a:r>
            <a:endParaRPr sz="3200">
              <a:latin typeface="Cambria"/>
              <a:cs typeface="Cambria"/>
            </a:endParaRPr>
          </a:p>
          <a:p>
            <a:pPr marL="90170" marR="5080">
              <a:lnSpc>
                <a:spcPct val="100000"/>
              </a:lnSpc>
            </a:pPr>
            <a:r>
              <a:rPr b="1" dirty="0" sz="3200">
                <a:solidFill>
                  <a:srgbClr val="4E3A2F"/>
                </a:solidFill>
                <a:latin typeface="Cambria"/>
                <a:cs typeface="Cambria"/>
              </a:rPr>
              <a:t>chemical, </a:t>
            </a:r>
            <a:r>
              <a:rPr b="1" dirty="0" sz="3200" spc="-5">
                <a:solidFill>
                  <a:srgbClr val="4E3A2F"/>
                </a:solidFill>
                <a:latin typeface="Cambria"/>
                <a:cs typeface="Cambria"/>
              </a:rPr>
              <a:t>metallurgical, food </a:t>
            </a:r>
            <a:r>
              <a:rPr b="1" dirty="0" sz="3200" spc="-10">
                <a:solidFill>
                  <a:srgbClr val="4E3A2F"/>
                </a:solidFill>
                <a:latin typeface="Cambria"/>
                <a:cs typeface="Cambria"/>
              </a:rPr>
              <a:t>processing  </a:t>
            </a:r>
            <a:r>
              <a:rPr b="1" dirty="0" sz="3200" spc="-5">
                <a:solidFill>
                  <a:srgbClr val="4E3A2F"/>
                </a:solidFill>
                <a:latin typeface="Cambria"/>
                <a:cs typeface="Cambria"/>
              </a:rPr>
              <a:t>industries, </a:t>
            </a:r>
            <a:r>
              <a:rPr b="1" dirty="0" sz="3200" spc="-20">
                <a:solidFill>
                  <a:srgbClr val="4E3A2F"/>
                </a:solidFill>
                <a:latin typeface="Cambria"/>
                <a:cs typeface="Cambria"/>
              </a:rPr>
              <a:t>textile, </a:t>
            </a:r>
            <a:r>
              <a:rPr b="1" dirty="0" sz="3200" spc="-5">
                <a:solidFill>
                  <a:srgbClr val="4E3A2F"/>
                </a:solidFill>
                <a:latin typeface="Cambria"/>
                <a:cs typeface="Cambria"/>
              </a:rPr>
              <a:t>paper industries. </a:t>
            </a:r>
            <a:r>
              <a:rPr b="1" dirty="0" sz="3200" spc="-15">
                <a:solidFill>
                  <a:srgbClr val="4E3A2F"/>
                </a:solidFill>
                <a:latin typeface="Cambria"/>
                <a:cs typeface="Cambria"/>
              </a:rPr>
              <a:t>They  </a:t>
            </a:r>
            <a:r>
              <a:rPr b="1" dirty="0" sz="3200" spc="-10">
                <a:solidFill>
                  <a:srgbClr val="4E3A2F"/>
                </a:solidFill>
                <a:latin typeface="Cambria"/>
                <a:cs typeface="Cambria"/>
              </a:rPr>
              <a:t>discharge </a:t>
            </a:r>
            <a:r>
              <a:rPr b="1" dirty="0" sz="3200" spc="-30">
                <a:solidFill>
                  <a:srgbClr val="4E3A2F"/>
                </a:solidFill>
                <a:latin typeface="Cambria"/>
                <a:cs typeface="Cambria"/>
              </a:rPr>
              <a:t>several </a:t>
            </a:r>
            <a:r>
              <a:rPr b="1" dirty="0" sz="3200" spc="-10">
                <a:solidFill>
                  <a:srgbClr val="4E3A2F"/>
                </a:solidFill>
                <a:latin typeface="Cambria"/>
                <a:cs typeface="Cambria"/>
              </a:rPr>
              <a:t>organic </a:t>
            </a:r>
            <a:r>
              <a:rPr b="1" dirty="0" sz="3200" spc="-5">
                <a:solidFill>
                  <a:srgbClr val="4E3A2F"/>
                </a:solidFill>
                <a:latin typeface="Cambria"/>
                <a:cs typeface="Cambria"/>
              </a:rPr>
              <a:t>and </a:t>
            </a:r>
            <a:r>
              <a:rPr b="1" dirty="0" sz="3200" spc="-10">
                <a:solidFill>
                  <a:srgbClr val="4E3A2F"/>
                </a:solidFill>
                <a:latin typeface="Cambria"/>
                <a:cs typeface="Cambria"/>
              </a:rPr>
              <a:t>inorganic  </a:t>
            </a:r>
            <a:r>
              <a:rPr b="1" dirty="0" sz="3200" spc="-5">
                <a:solidFill>
                  <a:srgbClr val="4E3A2F"/>
                </a:solidFill>
                <a:latin typeface="Cambria"/>
                <a:cs typeface="Cambria"/>
              </a:rPr>
              <a:t>pollutants. That </a:t>
            </a:r>
            <a:r>
              <a:rPr b="1" dirty="0" sz="3200" spc="-50">
                <a:solidFill>
                  <a:srgbClr val="4E3A2F"/>
                </a:solidFill>
                <a:latin typeface="Cambria"/>
                <a:cs typeface="Cambria"/>
              </a:rPr>
              <a:t>prove </a:t>
            </a:r>
            <a:r>
              <a:rPr b="1" dirty="0" sz="3200" spc="-20">
                <a:solidFill>
                  <a:srgbClr val="4E3A2F"/>
                </a:solidFill>
                <a:latin typeface="Cambria"/>
                <a:cs typeface="Cambria"/>
              </a:rPr>
              <a:t>highly toxic </a:t>
            </a:r>
            <a:r>
              <a:rPr b="1" dirty="0" sz="3200" spc="-25">
                <a:solidFill>
                  <a:srgbClr val="4E3A2F"/>
                </a:solidFill>
                <a:latin typeface="Cambria"/>
                <a:cs typeface="Cambria"/>
              </a:rPr>
              <a:t>to  </a:t>
            </a:r>
            <a:r>
              <a:rPr b="1" dirty="0" sz="3200" spc="-15">
                <a:solidFill>
                  <a:srgbClr val="4E3A2F"/>
                </a:solidFill>
                <a:latin typeface="Cambria"/>
                <a:cs typeface="Cambria"/>
              </a:rPr>
              <a:t>living</a:t>
            </a:r>
            <a:r>
              <a:rPr b="1" dirty="0" sz="3200" spc="-5">
                <a:solidFill>
                  <a:srgbClr val="4E3A2F"/>
                </a:solidFill>
                <a:latin typeface="Cambria"/>
                <a:cs typeface="Cambria"/>
              </a:rPr>
              <a:t> beings.</a:t>
            </a:r>
            <a:endParaRPr sz="32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8" name="object 2"/>
          <p:cNvSpPr/>
          <p:nvPr/>
        </p:nvSpPr>
        <p:spPr>
          <a:xfrm>
            <a:off x="514350" y="1044575"/>
            <a:ext cx="8629650" cy="22098"/>
          </a:xfrm>
          <a:prstGeom prst="rect"/>
          <a:blipFill>
            <a:blip xmlns:r="http://schemas.openxmlformats.org/officeDocument/2006/relationships" r:embed="rId1" cstate="print"/>
            <a:stretch>
              <a:fillRect/>
            </a:stretch>
          </a:blipFill>
        </p:spPr>
        <p:txBody>
          <a:bodyPr bIns="0" lIns="0" rIns="0" rtlCol="0" tIns="0" wrap="square"/>
          <a:p/>
        </p:txBody>
      </p:sp>
      <p:sp>
        <p:nvSpPr>
          <p:cNvPr id="1048659" name="object 3"/>
          <p:cNvSpPr/>
          <p:nvPr/>
        </p:nvSpPr>
        <p:spPr>
          <a:xfrm>
            <a:off x="1421891" y="97535"/>
            <a:ext cx="5884164" cy="897635"/>
          </a:xfrm>
          <a:prstGeom prst="rect"/>
          <a:blipFill>
            <a:blip xmlns:r="http://schemas.openxmlformats.org/officeDocument/2006/relationships" r:embed="rId2" cstate="print"/>
            <a:stretch>
              <a:fillRect/>
            </a:stretch>
          </a:blipFill>
        </p:spPr>
        <p:txBody>
          <a:bodyPr bIns="0" lIns="0" rIns="0" rtlCol="0" tIns="0" wrap="square"/>
          <a:p/>
        </p:txBody>
      </p:sp>
      <p:sp>
        <p:nvSpPr>
          <p:cNvPr id="1048660" name="object 4"/>
          <p:cNvSpPr txBox="1">
            <a:spLocks noGrp="1"/>
          </p:cNvSpPr>
          <p:nvPr>
            <p:ph type="title"/>
          </p:nvPr>
        </p:nvSpPr>
        <p:spPr>
          <a:xfrm>
            <a:off x="1754504" y="246329"/>
            <a:ext cx="5176520" cy="697230"/>
          </a:xfrm>
          <a:prstGeom prst="rect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bIns="0" lIns="0" rIns="0" rtlCol="0" tIns="13335" vert="horz" wrap="square">
            <a:spAutoFit/>
          </a:bodyPr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4400" spc="-5"/>
              <a:t>INDUSTRIAL</a:t>
            </a:r>
            <a:r>
              <a:rPr dirty="0" sz="4400" spc="-120"/>
              <a:t> </a:t>
            </a:r>
            <a:r>
              <a:rPr dirty="0" sz="4400" spc="-100"/>
              <a:t>WASTE</a:t>
            </a:r>
            <a:endParaRPr dirty="0" sz="4400"/>
          </a:p>
        </p:txBody>
      </p:sp>
      <p:sp>
        <p:nvSpPr>
          <p:cNvPr id="1048661" name="object 5"/>
          <p:cNvSpPr/>
          <p:nvPr/>
        </p:nvSpPr>
        <p:spPr>
          <a:xfrm>
            <a:off x="1789176" y="1929383"/>
            <a:ext cx="5718048" cy="3774948"/>
          </a:xfrm>
          <a:prstGeom prst="rect"/>
          <a:blipFill>
            <a:blip xmlns:r="http://schemas.openxmlformats.org/officeDocument/2006/relationships" r:embed="rId3" cstate="print"/>
            <a:stretch>
              <a:fillRect/>
            </a:stretch>
          </a:blipFill>
        </p:spPr>
        <p:txBody>
          <a:bodyPr bIns="0" lIns="0" rIns="0" rtlCol="0" tIns="0" wrap="square"/>
          <a:p/>
        </p:txBody>
      </p:sp>
      <p:sp>
        <p:nvSpPr>
          <p:cNvPr id="1048662" name="object 6"/>
          <p:cNvSpPr/>
          <p:nvPr/>
        </p:nvSpPr>
        <p:spPr>
          <a:xfrm>
            <a:off x="1562100" y="5795009"/>
            <a:ext cx="6172200" cy="137160"/>
          </a:xfrm>
          <a:custGeom>
            <a:avLst/>
            <a:ahLst/>
            <a:rect l="l" t="t" r="r" b="b"/>
            <a:pathLst>
              <a:path w="6172200" h="137160">
                <a:moveTo>
                  <a:pt x="0" y="137159"/>
                </a:moveTo>
                <a:lnTo>
                  <a:pt x="6172200" y="137159"/>
                </a:lnTo>
                <a:lnTo>
                  <a:pt x="6172200" y="0"/>
                </a:lnTo>
                <a:lnTo>
                  <a:pt x="0" y="0"/>
                </a:lnTo>
                <a:lnTo>
                  <a:pt x="0" y="137159"/>
                </a:lnTo>
                <a:close/>
              </a:path>
            </a:pathLst>
          </a:custGeom>
          <a:solidFill>
            <a:srgbClr val="000000"/>
          </a:solidFill>
        </p:spPr>
        <p:txBody>
          <a:bodyPr bIns="0" lIns="0" rIns="0" rtlCol="0" tIns="0" wrap="square"/>
          <a:p/>
        </p:txBody>
      </p:sp>
      <p:sp>
        <p:nvSpPr>
          <p:cNvPr id="1048663" name="object 7"/>
          <p:cNvSpPr/>
          <p:nvPr/>
        </p:nvSpPr>
        <p:spPr>
          <a:xfrm>
            <a:off x="1562100" y="1840229"/>
            <a:ext cx="137160" cy="3954779"/>
          </a:xfrm>
          <a:custGeom>
            <a:avLst/>
            <a:ahLst/>
            <a:rect l="l" t="t" r="r" b="b"/>
            <a:pathLst>
              <a:path w="137160" h="3954779">
                <a:moveTo>
                  <a:pt x="0" y="3954780"/>
                </a:moveTo>
                <a:lnTo>
                  <a:pt x="137160" y="3954780"/>
                </a:lnTo>
                <a:lnTo>
                  <a:pt x="137160" y="0"/>
                </a:lnTo>
                <a:lnTo>
                  <a:pt x="0" y="0"/>
                </a:lnTo>
                <a:lnTo>
                  <a:pt x="0" y="3954780"/>
                </a:lnTo>
                <a:close/>
              </a:path>
            </a:pathLst>
          </a:custGeom>
          <a:solidFill>
            <a:srgbClr val="000000"/>
          </a:solidFill>
        </p:spPr>
        <p:txBody>
          <a:bodyPr bIns="0" lIns="0" rIns="0" rtlCol="0" tIns="0" wrap="square"/>
          <a:p/>
        </p:txBody>
      </p:sp>
      <p:sp>
        <p:nvSpPr>
          <p:cNvPr id="1048664" name="object 8"/>
          <p:cNvSpPr/>
          <p:nvPr/>
        </p:nvSpPr>
        <p:spPr>
          <a:xfrm>
            <a:off x="1562100" y="1703070"/>
            <a:ext cx="6172200" cy="137160"/>
          </a:xfrm>
          <a:custGeom>
            <a:avLst/>
            <a:ahLst/>
            <a:rect l="l" t="t" r="r" b="b"/>
            <a:pathLst>
              <a:path w="6172200" h="137160">
                <a:moveTo>
                  <a:pt x="0" y="137160"/>
                </a:moveTo>
                <a:lnTo>
                  <a:pt x="6172200" y="137160"/>
                </a:lnTo>
                <a:lnTo>
                  <a:pt x="6172200" y="0"/>
                </a:lnTo>
                <a:lnTo>
                  <a:pt x="0" y="0"/>
                </a:lnTo>
                <a:lnTo>
                  <a:pt x="0" y="137160"/>
                </a:lnTo>
                <a:close/>
              </a:path>
            </a:pathLst>
          </a:custGeom>
          <a:solidFill>
            <a:srgbClr val="000000"/>
          </a:solidFill>
        </p:spPr>
        <p:txBody>
          <a:bodyPr bIns="0" lIns="0" rIns="0" rtlCol="0" tIns="0" wrap="square"/>
          <a:p/>
        </p:txBody>
      </p:sp>
      <p:sp>
        <p:nvSpPr>
          <p:cNvPr id="1048665" name="object 9"/>
          <p:cNvSpPr/>
          <p:nvPr/>
        </p:nvSpPr>
        <p:spPr>
          <a:xfrm>
            <a:off x="7597140" y="1839722"/>
            <a:ext cx="137160" cy="3955415"/>
          </a:xfrm>
          <a:custGeom>
            <a:avLst/>
            <a:ahLst/>
            <a:rect l="l" t="t" r="r" b="b"/>
            <a:pathLst>
              <a:path w="137159" h="3955415">
                <a:moveTo>
                  <a:pt x="137159" y="0"/>
                </a:moveTo>
                <a:lnTo>
                  <a:pt x="0" y="0"/>
                </a:lnTo>
                <a:lnTo>
                  <a:pt x="0" y="3954805"/>
                </a:lnTo>
                <a:lnTo>
                  <a:pt x="137159" y="3954805"/>
                </a:lnTo>
                <a:lnTo>
                  <a:pt x="13715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bIns="0" lIns="0" rIns="0" rtlCol="0" tIns="0" wrap="square"/>
          <a:p/>
        </p:txBody>
      </p:sp>
      <p:sp>
        <p:nvSpPr>
          <p:cNvPr id="1048666" name="object 10"/>
          <p:cNvSpPr/>
          <p:nvPr/>
        </p:nvSpPr>
        <p:spPr>
          <a:xfrm>
            <a:off x="1744979" y="5726429"/>
            <a:ext cx="5806440" cy="0"/>
          </a:xfrm>
          <a:custGeom>
            <a:avLst/>
            <a:ahLst/>
            <a:rect l="l" t="t" r="r" b="b"/>
            <a:pathLst>
              <a:path w="5806440">
                <a:moveTo>
                  <a:pt x="0" y="0"/>
                </a:moveTo>
                <a:lnTo>
                  <a:pt x="5806440" y="0"/>
                </a:lnTo>
              </a:path>
            </a:pathLst>
          </a:custGeom>
          <a:ln w="45719">
            <a:solidFill>
              <a:srgbClr val="000000"/>
            </a:solidFill>
          </a:ln>
        </p:spPr>
        <p:txBody>
          <a:bodyPr bIns="0" lIns="0" rIns="0" rtlCol="0" tIns="0" wrap="square"/>
          <a:p/>
        </p:txBody>
      </p:sp>
      <p:sp>
        <p:nvSpPr>
          <p:cNvPr id="1048667" name="object 11"/>
          <p:cNvSpPr/>
          <p:nvPr/>
        </p:nvSpPr>
        <p:spPr>
          <a:xfrm>
            <a:off x="1767839" y="1931670"/>
            <a:ext cx="0" cy="3771900"/>
          </a:xfrm>
          <a:custGeom>
            <a:avLst/>
            <a:ahLst/>
            <a:rect l="l" t="t" r="r" b="b"/>
            <a:pathLst>
              <a:path h="3771900">
                <a:moveTo>
                  <a:pt x="0" y="0"/>
                </a:moveTo>
                <a:lnTo>
                  <a:pt x="0" y="3771900"/>
                </a:lnTo>
              </a:path>
            </a:pathLst>
          </a:custGeom>
          <a:ln w="45719">
            <a:solidFill>
              <a:srgbClr val="000000"/>
            </a:solidFill>
          </a:ln>
        </p:spPr>
        <p:txBody>
          <a:bodyPr bIns="0" lIns="0" rIns="0" rtlCol="0" tIns="0" wrap="square"/>
          <a:p/>
        </p:txBody>
      </p:sp>
      <p:sp>
        <p:nvSpPr>
          <p:cNvPr id="1048668" name="object 12"/>
          <p:cNvSpPr/>
          <p:nvPr/>
        </p:nvSpPr>
        <p:spPr>
          <a:xfrm>
            <a:off x="1744979" y="1908810"/>
            <a:ext cx="5806440" cy="0"/>
          </a:xfrm>
          <a:custGeom>
            <a:avLst/>
            <a:ahLst/>
            <a:rect l="l" t="t" r="r" b="b"/>
            <a:pathLst>
              <a:path w="5806440">
                <a:moveTo>
                  <a:pt x="0" y="0"/>
                </a:moveTo>
                <a:lnTo>
                  <a:pt x="5806440" y="0"/>
                </a:lnTo>
              </a:path>
            </a:pathLst>
          </a:custGeom>
          <a:ln w="45719">
            <a:solidFill>
              <a:srgbClr val="000000"/>
            </a:solidFill>
          </a:ln>
        </p:spPr>
        <p:txBody>
          <a:bodyPr bIns="0" lIns="0" rIns="0" rtlCol="0" tIns="0" wrap="square"/>
          <a:p/>
        </p:txBody>
      </p:sp>
      <p:sp>
        <p:nvSpPr>
          <p:cNvPr id="1048669" name="object 13"/>
          <p:cNvSpPr/>
          <p:nvPr/>
        </p:nvSpPr>
        <p:spPr>
          <a:xfrm>
            <a:off x="7528559" y="1931161"/>
            <a:ext cx="0" cy="3772535"/>
          </a:xfrm>
          <a:custGeom>
            <a:avLst/>
            <a:ahLst/>
            <a:rect l="l" t="t" r="r" b="b"/>
            <a:pathLst>
              <a:path h="3772535">
                <a:moveTo>
                  <a:pt x="0" y="0"/>
                </a:moveTo>
                <a:lnTo>
                  <a:pt x="0" y="3771925"/>
                </a:lnTo>
              </a:path>
            </a:pathLst>
          </a:custGeom>
          <a:ln w="45720">
            <a:solidFill>
              <a:srgbClr val="000000"/>
            </a:solidFill>
          </a:ln>
        </p:spPr>
        <p:txBody>
          <a:bodyPr bIns="0" lIns="0" rIns="0" rtlCol="0" tIns="0" wrap="square"/>
          <a:p/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5" name="object 2"/>
          <p:cNvSpPr/>
          <p:nvPr/>
        </p:nvSpPr>
        <p:spPr>
          <a:xfrm>
            <a:off x="1043939" y="59435"/>
            <a:ext cx="6944868" cy="897635"/>
          </a:xfrm>
          <a:prstGeom prst="rect"/>
          <a:blipFill>
            <a:blip xmlns:r="http://schemas.openxmlformats.org/officeDocument/2006/relationships" r:embed="rId1" cstate="print"/>
            <a:stretch>
              <a:fillRect/>
            </a:stretch>
          </a:blipFill>
        </p:spPr>
        <p:txBody>
          <a:bodyPr bIns="0" lIns="0" rIns="0" rtlCol="0" tIns="0" wrap="square"/>
          <a:p/>
        </p:txBody>
      </p:sp>
      <p:sp>
        <p:nvSpPr>
          <p:cNvPr id="1048686" name="object 3"/>
          <p:cNvSpPr txBox="1">
            <a:spLocks noGrp="1"/>
          </p:cNvSpPr>
          <p:nvPr>
            <p:ph type="title"/>
          </p:nvPr>
        </p:nvSpPr>
        <p:spPr>
          <a:xfrm>
            <a:off x="1376552" y="208280"/>
            <a:ext cx="6235065" cy="1333500"/>
          </a:xfrm>
          <a:prstGeom prst="rect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bIns="0" lIns="0" rIns="0" rtlCol="0" tIns="12700" vert="horz" wrap="square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400" spc="-60"/>
              <a:t>AGRICULTURAL</a:t>
            </a:r>
            <a:r>
              <a:rPr dirty="0" sz="4400" spc="-40"/>
              <a:t> </a:t>
            </a:r>
            <a:r>
              <a:rPr dirty="0" sz="4400" spc="-85"/>
              <a:t>WASTES</a:t>
            </a:r>
            <a:endParaRPr dirty="0" sz="4400"/>
          </a:p>
        </p:txBody>
      </p:sp>
      <p:sp>
        <p:nvSpPr>
          <p:cNvPr id="1048687" name="object 7"/>
          <p:cNvSpPr txBox="1">
            <a:spLocks noGrp="1"/>
          </p:cNvSpPr>
          <p:nvPr>
            <p:ph idx="1"/>
          </p:nvPr>
        </p:nvSpPr>
        <p:spPr>
          <a:xfrm>
            <a:off x="628650" y="1825625"/>
            <a:ext cx="7886700" cy="1636395"/>
          </a:xfrm>
          <a:prstGeom prst="rect"/>
        </p:spPr>
        <p:txBody>
          <a:bodyPr bIns="0" lIns="0" rIns="0" rtlCol="0" tIns="12065" vert="horz" wrap="square">
            <a:spAutoFit/>
          </a:bodyPr>
          <a:p>
            <a:pPr indent="-342900" marL="527050">
              <a:lnSpc>
                <a:spcPct val="100000"/>
              </a:lnSpc>
              <a:spcBef>
                <a:spcPts val="95"/>
              </a:spcBef>
              <a:buFont typeface="Wingdings" panose="05000000000000000000" pitchFamily="2" charset="2"/>
              <a:buChar char="Ø"/>
              <a:tabLst>
                <a:tab algn="l" pos="1296035"/>
                <a:tab algn="l" pos="2737485"/>
                <a:tab algn="l" pos="3874770"/>
                <a:tab algn="l" pos="4819650"/>
              </a:tabLst>
            </a:pPr>
            <a:r>
              <a:rPr dirty="0" lang="en-US" spc="-10"/>
              <a:t> Chemical fertilizers and pesticides have  become essential for present day high  yielding crops.</a:t>
            </a:r>
          </a:p>
          <a:p>
            <a:pPr indent="-342900" marL="527050">
              <a:lnSpc>
                <a:spcPct val="100000"/>
              </a:lnSpc>
              <a:spcBef>
                <a:spcPts val="95"/>
              </a:spcBef>
              <a:buFont typeface="Wingdings" panose="05000000000000000000" pitchFamily="2" charset="2"/>
              <a:buChar char="Ø"/>
              <a:tabLst>
                <a:tab algn="l" pos="1296035"/>
                <a:tab algn="l" pos="2737485"/>
                <a:tab algn="l" pos="3874770"/>
                <a:tab algn="l" pos="4819650"/>
              </a:tabLst>
            </a:pPr>
            <a:r>
              <a:rPr dirty="0" lang="en-US" spc="-10"/>
              <a:t>Consequently ,they have become a  potential source of water pollution.</a:t>
            </a:r>
          </a:p>
          <a:p>
            <a:pPr indent="-342900" marL="527050">
              <a:lnSpc>
                <a:spcPct val="100000"/>
              </a:lnSpc>
              <a:spcBef>
                <a:spcPts val="95"/>
              </a:spcBef>
              <a:buFont typeface="Wingdings" panose="05000000000000000000" pitchFamily="2" charset="2"/>
              <a:buChar char="Ø"/>
              <a:tabLst>
                <a:tab algn="l" pos="1296035"/>
                <a:tab algn="l" pos="2737485"/>
                <a:tab algn="l" pos="3874770"/>
                <a:tab algn="l" pos="4819650"/>
              </a:tabLst>
            </a:pPr>
            <a:r>
              <a:rPr dirty="0" lang="en-US" spc="-10"/>
              <a:t> Excess fertilizers may reach the ground  water by leaching or may be mixed with  surface water of rivers, lakes and ponds  by runoff and drainage.</a:t>
            </a:r>
          </a:p>
        </p:txBody>
      </p:sp>
      <p:sp>
        <p:nvSpPr>
          <p:cNvPr id="1048688" name="object 9"/>
          <p:cNvSpPr/>
          <p:nvPr/>
        </p:nvSpPr>
        <p:spPr>
          <a:xfrm>
            <a:off x="1853753" y="4114801"/>
            <a:ext cx="5280661" cy="2534919"/>
          </a:xfrm>
          <a:prstGeom prst="rect"/>
          <a:blipFill>
            <a:blip xmlns:r="http://schemas.openxmlformats.org/officeDocument/2006/relationships" r:embed="rId2" cstate="print"/>
            <a:stretch>
              <a:fillRect/>
            </a:stretch>
          </a:blipFill>
        </p:spPr>
        <p:txBody>
          <a:bodyPr bIns="0" lIns="0" rIns="0" rtlCol="0" tIns="0" wrap="square"/>
          <a:p/>
        </p:txBody>
      </p:sp>
      <p:sp>
        <p:nvSpPr>
          <p:cNvPr id="1048689" name="object 10"/>
          <p:cNvSpPr/>
          <p:nvPr/>
        </p:nvSpPr>
        <p:spPr>
          <a:xfrm>
            <a:off x="1853753" y="4114800"/>
            <a:ext cx="5280661" cy="2534920"/>
          </a:xfrm>
          <a:custGeom>
            <a:avLst/>
            <a:ahLst/>
            <a:rect l="l" t="t" r="r" b="b"/>
            <a:pathLst>
              <a:path w="2362200" h="5295900">
                <a:moveTo>
                  <a:pt x="0" y="5295900"/>
                </a:moveTo>
                <a:lnTo>
                  <a:pt x="2362200" y="5295900"/>
                </a:lnTo>
                <a:lnTo>
                  <a:pt x="2362200" y="0"/>
                </a:lnTo>
                <a:lnTo>
                  <a:pt x="0" y="0"/>
                </a:lnTo>
                <a:lnTo>
                  <a:pt x="0" y="5295900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bIns="0" lIns="0" rIns="0" rtlCol="0" tIns="0" wrap="square"/>
          <a:p/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lastClr="000000" val="windowText"/>
      </a:dk1>
      <a:lt1>
        <a:sysClr lastClr="FFFFFF" val="window"/>
      </a:lt1>
      <a:dk2>
        <a:srgbClr val="2E5369"/>
      </a:dk2>
      <a:lt2>
        <a:srgbClr val="CFE2E7"/>
      </a:lt2>
      <a:accent1>
        <a:srgbClr val="353535"/>
      </a:accent1>
      <a:accent2>
        <a:srgbClr val="1CACE3"/>
      </a:accent2>
      <a:accent3>
        <a:srgbClr val="265991"/>
      </a:accent3>
      <a:accent4>
        <a:srgbClr val="7E40CC"/>
      </a:accent4>
      <a:accent5>
        <a:srgbClr val="B927E9"/>
      </a:accent5>
      <a:accent6>
        <a:srgbClr val="E833BF"/>
      </a:accent6>
      <a:hlink>
        <a:srgbClr val="2DA0F1"/>
      </a:hlink>
      <a:folHlink>
        <a:srgbClr val="7ED1E6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r="5400000" dist="254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r="5400000" dist="381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主题">
  <a:themeElements>
    <a:clrScheme name="Office">
      <a:dk1>
        <a:sysClr lastClr="000000" val="windowText"/>
      </a:dk1>
      <a:lt1>
        <a:sysClr lastClr="FFFFFF" val="window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TH Sarabun PSK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TH Sarabun PSK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Properties xmlns="http://schemas.openxmlformats.org/officeDocument/2006/extended-properties">
  <Application>Microsoft Office PowerPoint</Application>
  <ScaleCrop>0</ScaleCrop>
  <LinksUpToDate>0</LinksUpToDate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:title>PowerPoint Presentation</dc:title>
  <dc:creator>RMX3092</dc:creator>
  <cp:lastModifiedBy>Furkhan Siddiq</cp:lastModifiedBy>
  <dcterms:created xsi:type="dcterms:W3CDTF">2019-11-13T17:58:58Z</dcterms:created>
  <dcterms:modified xsi:type="dcterms:W3CDTF">2023-01-24T08:11:33Z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2013-11-12T00:00:00Z</vt:filetime>
  </property>
  <property fmtid="{D5CDD505-2E9C-101B-9397-08002B2CF9AE}" pid="3" name="Creator">
    <vt:lpwstr>Microsoft® Office PowerPoint® 2007</vt:lpwstr>
  </property>
  <property fmtid="{D5CDD505-2E9C-101B-9397-08002B2CF9AE}" pid="4" name="LastSaved">
    <vt:filetime>2019-11-14T00:00:00Z</vt:filetime>
  </property>
  <property fmtid="{D5CDD505-2E9C-101B-9397-08002B2CF9AE}" pid="5" name="ICV">
    <vt:lpwstr>b73b25f309794d0fb4abe266c48ea8c0</vt:lpwstr>
  </property>
</Properties>
</file>